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7"/>
  </p:sldMasterIdLst>
  <p:notesMasterIdLst>
    <p:notesMasterId r:id="rId15"/>
  </p:notesMasterIdLst>
  <p:sldIdLst>
    <p:sldId id="345" r:id="rId8"/>
    <p:sldId id="342" r:id="rId9"/>
    <p:sldId id="344" r:id="rId10"/>
    <p:sldId id="347" r:id="rId11"/>
    <p:sldId id="348" r:id="rId12"/>
    <p:sldId id="349" r:id="rId13"/>
    <p:sldId id="35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Rondeau" initials="LR" lastIdx="1" clrIdx="0">
    <p:extLst>
      <p:ext uri="{19B8F6BF-5375-455C-9EA6-DF929625EA0E}">
        <p15:presenceInfo xmlns:p15="http://schemas.microsoft.com/office/powerpoint/2012/main" userId="Laura Rondeau" providerId="None"/>
      </p:ext>
    </p:extLst>
  </p:cmAuthor>
  <p:cmAuthor id="2" name="L. Storrie" initials="LS" lastIdx="1" clrIdx="1">
    <p:extLst>
      <p:ext uri="{19B8F6BF-5375-455C-9EA6-DF929625EA0E}">
        <p15:presenceInfo xmlns:p15="http://schemas.microsoft.com/office/powerpoint/2012/main" userId="L. Storrie" providerId="None"/>
      </p:ext>
    </p:extLst>
  </p:cmAuthor>
  <p:cmAuthor id="3" name="Tremblay, Marc" initials="TM" lastIdx="4" clrIdx="4">
    <p:extLst>
      <p:ext uri="{19B8F6BF-5375-455C-9EA6-DF929625EA0E}">
        <p15:presenceInfo xmlns:p15="http://schemas.microsoft.com/office/powerpoint/2012/main" userId="S-1-5-21-922368595-526787211-398547282-187961" providerId="AD"/>
      </p:ext>
    </p:extLst>
  </p:cmAuthor>
  <p:cmAuthor id="4" name="Sargent, Laurie" initials="SL" lastIdx="2" clrIdx="3">
    <p:extLst>
      <p:ext uri="{19B8F6BF-5375-455C-9EA6-DF929625EA0E}">
        <p15:presenceInfo xmlns:p15="http://schemas.microsoft.com/office/powerpoint/2012/main" userId="S-1-5-21-922368595-526787211-398547282-13557" providerId="AD"/>
      </p:ext>
    </p:extLst>
  </p:cmAuthor>
  <p:cmAuthor id="5" name="Tremblay, Mylène" initials="TM" lastIdx="1" clrIdx="5">
    <p:extLst>
      <p:ext uri="{19B8F6BF-5375-455C-9EA6-DF929625EA0E}">
        <p15:presenceInfo xmlns:p15="http://schemas.microsoft.com/office/powerpoint/2012/main" userId="S-1-5-21-922368595-526787211-398547282-128732" providerId="AD"/>
      </p:ext>
    </p:extLst>
  </p:cmAuthor>
  <p:cmAuthor id="6" name="LStorrie" initials="LS" lastIdx="0" clrIdx="6">
    <p:extLst>
      <p:ext uri="{19B8F6BF-5375-455C-9EA6-DF929625EA0E}">
        <p15:presenceInfo xmlns:p15="http://schemas.microsoft.com/office/powerpoint/2012/main" userId="LStorri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B19B"/>
    <a:srgbClr val="2B3D3C"/>
    <a:srgbClr val="67997F"/>
    <a:srgbClr val="7EA892"/>
    <a:srgbClr val="536966"/>
    <a:srgbClr val="708D89"/>
    <a:srgbClr val="8EB9A6"/>
    <a:srgbClr val="C0D6C9"/>
    <a:srgbClr val="8A8A8A"/>
    <a:srgbClr val="0507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68" autoAdjust="0"/>
    <p:restoredTop sz="87823" autoAdjust="0"/>
  </p:normalViewPr>
  <p:slideViewPr>
    <p:cSldViewPr snapToGrid="0">
      <p:cViewPr varScale="1">
        <p:scale>
          <a:sx n="50" d="100"/>
          <a:sy n="50" d="100"/>
        </p:scale>
        <p:origin x="456" y="28"/>
      </p:cViewPr>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5" Type="http://schemas.openxmlformats.org/officeDocument/2006/relationships/customXml" Target="../customXml/item5.xml"/><Relationship Id="rId15"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230869-4848-4AA1-83D3-42CB64CA170F}" type="datetimeFigureOut">
              <a:rPr lang="en-CA" smtClean="0"/>
              <a:t>2022-07-04</a:t>
            </a:fld>
            <a:endParaRPr lang="en-CA"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D89304-3E10-4A68-BBED-1ADCACA74AF2}" type="slidenum">
              <a:rPr lang="en-CA" smtClean="0"/>
              <a:t>‹#›</a:t>
            </a:fld>
            <a:endParaRPr lang="en-CA" dirty="0"/>
          </a:p>
        </p:txBody>
      </p:sp>
    </p:spTree>
    <p:extLst>
      <p:ext uri="{BB962C8B-B14F-4D97-AF65-F5344CB8AC3E}">
        <p14:creationId xmlns:p14="http://schemas.microsoft.com/office/powerpoint/2010/main" val="1337924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11569" y="1122363"/>
            <a:ext cx="8956431" cy="2387600"/>
          </a:xfrm>
        </p:spPr>
        <p:txBody>
          <a:bodyPr anchor="b">
            <a:normAutofit/>
          </a:bodyPr>
          <a:lstStyle>
            <a:lvl1pPr algn="r">
              <a:defRPr sz="3600" b="1">
                <a:solidFill>
                  <a:srgbClr val="2B3D3C"/>
                </a:solidFill>
                <a:latin typeface="Arial" panose="020B0604020202020204" pitchFamily="34" charset="0"/>
                <a:ea typeface="Yu Gothic UI Semibold" panose="020B0700000000000000" pitchFamily="34" charset="-128"/>
                <a:cs typeface="Arial" panose="020B0604020202020204" pitchFamily="34" charset="0"/>
              </a:defRPr>
            </a:lvl1pPr>
          </a:lstStyle>
          <a:p>
            <a:r>
              <a:rPr lang="en-US" dirty="0" smtClean="0"/>
              <a:t>Click to edit Master title style</a:t>
            </a:r>
            <a:endParaRPr lang="en-CA" dirty="0"/>
          </a:p>
        </p:txBody>
      </p:sp>
      <p:sp>
        <p:nvSpPr>
          <p:cNvPr id="3" name="Subtitle 2"/>
          <p:cNvSpPr>
            <a:spLocks noGrp="1"/>
          </p:cNvSpPr>
          <p:nvPr>
            <p:ph type="subTitle" idx="1"/>
          </p:nvPr>
        </p:nvSpPr>
        <p:spPr>
          <a:xfrm>
            <a:off x="3480179" y="3602038"/>
            <a:ext cx="7187821" cy="1655762"/>
          </a:xfrm>
        </p:spPr>
        <p:txBody>
          <a:bodyPr>
            <a:normAutofit/>
          </a:bodyPr>
          <a:lstStyle>
            <a:lvl1pPr marL="0" indent="0" algn="r">
              <a:buNone/>
              <a:defRPr sz="3000" b="1">
                <a:latin typeface="Arial" panose="020B0604020202020204" pitchFamily="34" charset="0"/>
                <a:ea typeface="Yu Gothic UI Semibold" panose="020B0700000000000000" pitchFamily="34" charset="-128"/>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CA" dirty="0"/>
          </a:p>
        </p:txBody>
      </p:sp>
      <p:sp>
        <p:nvSpPr>
          <p:cNvPr id="7" name="Slide Number Placeholder 5"/>
          <p:cNvSpPr>
            <a:spLocks noGrp="1"/>
          </p:cNvSpPr>
          <p:nvPr>
            <p:ph type="sldNum" sz="quarter" idx="12"/>
          </p:nvPr>
        </p:nvSpPr>
        <p:spPr>
          <a:xfrm>
            <a:off x="4718050" y="6110690"/>
            <a:ext cx="2743200" cy="365125"/>
          </a:xfrm>
        </p:spPr>
        <p:txBody>
          <a:bodyPr/>
          <a:lstStyle>
            <a:lvl1pPr algn="ctr">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351700260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983456"/>
            <a:ext cx="10515600" cy="1325563"/>
          </a:xfrm>
        </p:spPr>
        <p:txBody>
          <a:bodyPr/>
          <a:lstStyle>
            <a:lvl1pPr>
              <a:defRPr b="1">
                <a:solidFill>
                  <a:srgbClr val="2B3D3C"/>
                </a:solidFill>
                <a:latin typeface="Arial" panose="020B0604020202020204" pitchFamily="34" charset="0"/>
                <a:ea typeface="Yu Gothic UI Semibold" panose="020B0700000000000000" pitchFamily="34" charset="-128"/>
                <a:cs typeface="Arial" panose="020B0604020202020204" pitchFamily="34" charset="0"/>
              </a:defRPr>
            </a:lvl1pPr>
          </a:lstStyle>
          <a:p>
            <a:r>
              <a:rPr lang="en-US" dirty="0" smtClean="0"/>
              <a:t>Click to edit Master title style</a:t>
            </a:r>
            <a:endParaRPr lang="en-CA" dirty="0"/>
          </a:p>
        </p:txBody>
      </p:sp>
      <p:sp>
        <p:nvSpPr>
          <p:cNvPr id="3" name="Vertical Text Placeholder 2"/>
          <p:cNvSpPr>
            <a:spLocks noGrp="1"/>
          </p:cNvSpPr>
          <p:nvPr>
            <p:ph type="body" orient="vert" idx="1"/>
          </p:nvPr>
        </p:nvSpPr>
        <p:spPr>
          <a:xfrm>
            <a:off x="838200" y="2309019"/>
            <a:ext cx="10515600" cy="3150085"/>
          </a:xfrm>
        </p:spPr>
        <p:txBody>
          <a:bodyPr vert="eaVert"/>
          <a:lstStyle>
            <a:lvl1pPr>
              <a:defRPr>
                <a:solidFill>
                  <a:schemeClr val="tx1"/>
                </a:solidFill>
                <a:latin typeface="Arial" panose="020B0604020202020204" pitchFamily="34" charset="0"/>
                <a:ea typeface="Yu Gothic UI Semibold" panose="020B0700000000000000" pitchFamily="34" charset="-128"/>
                <a:cs typeface="Arial" panose="020B0604020202020204" pitchFamily="34" charset="0"/>
              </a:defRPr>
            </a:lvl1pPr>
            <a:lvl2pPr>
              <a:defRPr>
                <a:solidFill>
                  <a:schemeClr val="tx1"/>
                </a:solidFill>
                <a:latin typeface="Arial" panose="020B0604020202020204" pitchFamily="34" charset="0"/>
                <a:ea typeface="Yu Gothic UI Semibold" panose="020B0700000000000000" pitchFamily="34" charset="-128"/>
                <a:cs typeface="Arial" panose="020B0604020202020204" pitchFamily="34" charset="0"/>
              </a:defRPr>
            </a:lvl2pPr>
            <a:lvl3pPr>
              <a:defRPr>
                <a:solidFill>
                  <a:schemeClr val="tx1"/>
                </a:solidFill>
                <a:latin typeface="Arial" panose="020B0604020202020204" pitchFamily="34" charset="0"/>
                <a:ea typeface="Yu Gothic UI Semibold" panose="020B0700000000000000" pitchFamily="34" charset="-128"/>
                <a:cs typeface="Arial" panose="020B0604020202020204" pitchFamily="34" charset="0"/>
              </a:defRPr>
            </a:lvl3pPr>
            <a:lvl4pPr>
              <a:defRPr>
                <a:solidFill>
                  <a:schemeClr val="tx1"/>
                </a:solidFill>
                <a:latin typeface="Arial" panose="020B0604020202020204" pitchFamily="34" charset="0"/>
                <a:ea typeface="Yu Gothic UI Semibold" panose="020B0700000000000000" pitchFamily="34" charset="-128"/>
                <a:cs typeface="Arial" panose="020B0604020202020204" pitchFamily="34" charset="0"/>
              </a:defRPr>
            </a:lvl4pPr>
            <a:lvl5pPr>
              <a:defRPr>
                <a:solidFill>
                  <a:schemeClr val="tx1"/>
                </a:solidFill>
                <a:latin typeface="Arial" panose="020B0604020202020204" pitchFamily="34" charset="0"/>
                <a:ea typeface="Yu Gothic UI Semibold" panose="020B0700000000000000" pitchFamily="34" charset="-128"/>
                <a:cs typeface="Arial" panose="020B0604020202020204" pitchFamily="34" charset="0"/>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7" name="Slide Number Placeholder 5"/>
          <p:cNvSpPr>
            <a:spLocks noGrp="1"/>
          </p:cNvSpPr>
          <p:nvPr>
            <p:ph type="sldNum" sz="quarter" idx="12"/>
          </p:nvPr>
        </p:nvSpPr>
        <p:spPr>
          <a:xfrm>
            <a:off x="4718050" y="6110690"/>
            <a:ext cx="2743200" cy="365125"/>
          </a:xfrm>
        </p:spPr>
        <p:txBody>
          <a:bodyPr/>
          <a:lstStyle>
            <a:lvl1pPr algn="ctr">
              <a:defRPr>
                <a:latin typeface="Arial" panose="020B0604020202020204" pitchFamily="34" charset="0"/>
                <a:cs typeface="Arial" panose="020B0604020202020204" pitchFamily="34" charset="0"/>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372112101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1362973"/>
            <a:ext cx="2628900" cy="4218961"/>
          </a:xfrm>
        </p:spPr>
        <p:txBody>
          <a:bodyPr vert="eaVert"/>
          <a:lstStyle>
            <a:lvl1pPr>
              <a:defRPr b="1">
                <a:solidFill>
                  <a:srgbClr val="2B3D3C"/>
                </a:solidFill>
                <a:latin typeface="Arial" panose="020B0604020202020204" pitchFamily="34" charset="0"/>
                <a:ea typeface="Yu Gothic UI Semibold" panose="020B0700000000000000" pitchFamily="34" charset="-128"/>
                <a:cs typeface="Arial" panose="020B0604020202020204" pitchFamily="34" charset="0"/>
              </a:defRPr>
            </a:lvl1pPr>
          </a:lstStyle>
          <a:p>
            <a:r>
              <a:rPr lang="en-US" dirty="0" smtClean="0"/>
              <a:t>Click to edit Master title style</a:t>
            </a:r>
            <a:endParaRPr lang="en-CA" dirty="0"/>
          </a:p>
        </p:txBody>
      </p:sp>
      <p:sp>
        <p:nvSpPr>
          <p:cNvPr id="3" name="Vertical Text Placeholder 2"/>
          <p:cNvSpPr>
            <a:spLocks noGrp="1"/>
          </p:cNvSpPr>
          <p:nvPr>
            <p:ph type="body" orient="vert" idx="1"/>
          </p:nvPr>
        </p:nvSpPr>
        <p:spPr>
          <a:xfrm>
            <a:off x="838200" y="1362973"/>
            <a:ext cx="7734300" cy="4218961"/>
          </a:xfrm>
        </p:spPr>
        <p:txBody>
          <a:bodyPr vert="eaVert"/>
          <a:lstStyle>
            <a:lvl1pPr>
              <a:defRPr>
                <a:latin typeface="Arial" panose="020B0604020202020204" pitchFamily="34" charset="0"/>
                <a:ea typeface="Yu Gothic UI Semibold" panose="020B0700000000000000" pitchFamily="34" charset="-128"/>
                <a:cs typeface="Arial" panose="020B0604020202020204" pitchFamily="34" charset="0"/>
              </a:defRPr>
            </a:lvl1pPr>
            <a:lvl2pPr>
              <a:defRPr>
                <a:latin typeface="Arial" panose="020B0604020202020204" pitchFamily="34" charset="0"/>
                <a:ea typeface="Yu Gothic UI Semibold" panose="020B0700000000000000" pitchFamily="34" charset="-128"/>
                <a:cs typeface="Arial" panose="020B0604020202020204" pitchFamily="34" charset="0"/>
              </a:defRPr>
            </a:lvl2pPr>
            <a:lvl3pPr>
              <a:defRPr>
                <a:latin typeface="Arial" panose="020B0604020202020204" pitchFamily="34" charset="0"/>
                <a:ea typeface="Yu Gothic UI Semibold" panose="020B0700000000000000" pitchFamily="34" charset="-128"/>
                <a:cs typeface="Arial" panose="020B0604020202020204" pitchFamily="34" charset="0"/>
              </a:defRPr>
            </a:lvl3pPr>
            <a:lvl4pPr>
              <a:defRPr>
                <a:latin typeface="Arial" panose="020B0604020202020204" pitchFamily="34" charset="0"/>
                <a:ea typeface="Yu Gothic UI Semibold" panose="020B0700000000000000" pitchFamily="34" charset="-128"/>
                <a:cs typeface="Arial" panose="020B0604020202020204" pitchFamily="34" charset="0"/>
              </a:defRPr>
            </a:lvl4pPr>
            <a:lvl5pPr>
              <a:defRPr>
                <a:latin typeface="Arial" panose="020B0604020202020204" pitchFamily="34" charset="0"/>
                <a:ea typeface="Yu Gothic UI Semibold" panose="020B0700000000000000" pitchFamily="34" charset="-128"/>
                <a:cs typeface="Arial" panose="020B0604020202020204" pitchFamily="34" charset="0"/>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7" name="Slide Number Placeholder 5"/>
          <p:cNvSpPr>
            <a:spLocks noGrp="1"/>
          </p:cNvSpPr>
          <p:nvPr>
            <p:ph type="sldNum" sz="quarter" idx="12"/>
          </p:nvPr>
        </p:nvSpPr>
        <p:spPr>
          <a:xfrm>
            <a:off x="4718050" y="6110690"/>
            <a:ext cx="2743200" cy="365125"/>
          </a:xfrm>
        </p:spPr>
        <p:txBody>
          <a:bodyPr/>
          <a:lstStyle>
            <a:lvl1pPr algn="ctr">
              <a:defRPr>
                <a:latin typeface="Arial" panose="020B0604020202020204" pitchFamily="34" charset="0"/>
                <a:cs typeface="Arial" panose="020B0604020202020204" pitchFamily="34" charset="0"/>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56765579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415600" y="1204044"/>
            <a:ext cx="113608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sz="4800" b="1"/>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dirty="0"/>
          </a:p>
        </p:txBody>
      </p:sp>
      <p:sp>
        <p:nvSpPr>
          <p:cNvPr id="16" name="Google Shape;16;p3"/>
          <p:cNvSpPr txBox="1">
            <a:spLocks noGrp="1"/>
          </p:cNvSpPr>
          <p:nvPr>
            <p:ph type="body" idx="1"/>
          </p:nvPr>
        </p:nvSpPr>
        <p:spPr>
          <a:xfrm>
            <a:off x="415600" y="2114146"/>
            <a:ext cx="11360800" cy="4043521"/>
          </a:xfrm>
          <a:prstGeom prst="rect">
            <a:avLst/>
          </a:prstGeom>
          <a:noFill/>
          <a:ln>
            <a:noFill/>
          </a:ln>
        </p:spPr>
        <p:txBody>
          <a:bodyPr spcFirstLastPara="1" wrap="square" lIns="91425" tIns="91425" rIns="91425" bIns="91425" anchor="t" anchorCtr="0">
            <a:noAutofit/>
          </a:bodyPr>
          <a:lstStyle>
            <a:lvl1pPr marL="609585" lvl="0" indent="-457189" algn="l">
              <a:lnSpc>
                <a:spcPct val="115000"/>
              </a:lnSpc>
              <a:spcBef>
                <a:spcPts val="0"/>
              </a:spcBef>
              <a:spcAft>
                <a:spcPts val="0"/>
              </a:spcAft>
              <a:buSzPts val="1800"/>
              <a:buChar char="●"/>
              <a:defRPr sz="2933"/>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dirty="0"/>
          </a:p>
        </p:txBody>
      </p:sp>
      <p:sp>
        <p:nvSpPr>
          <p:cNvPr id="17" name="Google Shape;17;p3"/>
          <p:cNvSpPr txBox="1">
            <a:spLocks noGrp="1"/>
          </p:cNvSpPr>
          <p:nvPr>
            <p:ph type="sldNum" idx="12"/>
          </p:nvPr>
        </p:nvSpPr>
        <p:spPr>
          <a:xfrm>
            <a:off x="11081611" y="6217623"/>
            <a:ext cx="7316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333"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33"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33"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33"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33"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33"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33"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33"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33" b="1" i="0" u="none" strike="noStrike" cap="none">
                <a:solidFill>
                  <a:srgbClr val="2B3D3C"/>
                </a:solidFill>
                <a:latin typeface="Arial"/>
                <a:ea typeface="Arial"/>
                <a:cs typeface="Arial"/>
                <a:sym typeface="Aria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457760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612121"/>
            <a:ext cx="10515600" cy="846318"/>
          </a:xfrm>
        </p:spPr>
        <p:txBody>
          <a:bodyPr>
            <a:normAutofit/>
          </a:bodyPr>
          <a:lstStyle>
            <a:lvl1pPr>
              <a:defRPr sz="3600" b="1">
                <a:solidFill>
                  <a:srgbClr val="2B3D3C"/>
                </a:solidFill>
                <a:latin typeface="Arial" panose="020B0604020202020204" pitchFamily="34" charset="0"/>
                <a:ea typeface="Yu Gothic UI Semibold" panose="020B0700000000000000" pitchFamily="34" charset="-128"/>
                <a:cs typeface="Arial" panose="020B0604020202020204" pitchFamily="34" charset="0"/>
              </a:defRPr>
            </a:lvl1pPr>
          </a:lstStyle>
          <a:p>
            <a:r>
              <a:rPr lang="en-US" dirty="0" smtClean="0"/>
              <a:t>Click to edit Master title style</a:t>
            </a:r>
            <a:endParaRPr lang="en-CA" dirty="0"/>
          </a:p>
        </p:txBody>
      </p:sp>
      <p:sp>
        <p:nvSpPr>
          <p:cNvPr id="3" name="Content Placeholder 2"/>
          <p:cNvSpPr>
            <a:spLocks noGrp="1"/>
          </p:cNvSpPr>
          <p:nvPr>
            <p:ph idx="1"/>
          </p:nvPr>
        </p:nvSpPr>
        <p:spPr>
          <a:xfrm>
            <a:off x="838200" y="2543908"/>
            <a:ext cx="10515600" cy="3092617"/>
          </a:xfrm>
        </p:spPr>
        <p:txBody>
          <a:bodyPr/>
          <a:lstStyle>
            <a:lvl1pPr>
              <a:defRPr sz="2200">
                <a:latin typeface="Arial" panose="020B0604020202020204" pitchFamily="34" charset="0"/>
                <a:ea typeface="Yu Gothic UI Semibold" panose="020B0700000000000000" pitchFamily="34" charset="-128"/>
                <a:cs typeface="Arial" panose="020B0604020202020204" pitchFamily="34" charset="0"/>
              </a:defRPr>
            </a:lvl1pPr>
            <a:lvl2pPr>
              <a:defRPr sz="2000">
                <a:latin typeface="Arial" panose="020B0604020202020204" pitchFamily="34" charset="0"/>
                <a:ea typeface="Yu Gothic UI Semibold" panose="020B0700000000000000" pitchFamily="34" charset="-128"/>
                <a:cs typeface="Arial" panose="020B0604020202020204" pitchFamily="34" charset="0"/>
              </a:defRPr>
            </a:lvl2pPr>
            <a:lvl3pPr>
              <a:defRPr sz="1800">
                <a:latin typeface="Arial" panose="020B0604020202020204" pitchFamily="34" charset="0"/>
                <a:ea typeface="Yu Gothic UI Semibold" panose="020B0700000000000000" pitchFamily="34" charset="-128"/>
                <a:cs typeface="Arial" panose="020B0604020202020204" pitchFamily="34" charset="0"/>
              </a:defRPr>
            </a:lvl3pPr>
            <a:lvl4pPr>
              <a:defRPr sz="1600">
                <a:latin typeface="Arial" panose="020B0604020202020204" pitchFamily="34" charset="0"/>
                <a:ea typeface="Yu Gothic UI Semibold" panose="020B0700000000000000" pitchFamily="34" charset="-128"/>
                <a:cs typeface="Arial" panose="020B0604020202020204" pitchFamily="34" charset="0"/>
              </a:defRPr>
            </a:lvl4pPr>
            <a:lvl5pPr>
              <a:defRPr sz="1400">
                <a:latin typeface="Arial" panose="020B0604020202020204" pitchFamily="34" charset="0"/>
                <a:ea typeface="Yu Gothic UI Semibold" panose="020B0700000000000000" pitchFamily="34" charset="-128"/>
                <a:cs typeface="Arial" panose="020B0604020202020204" pitchFamily="34" charset="0"/>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7" name="Slide Number Placeholder 5"/>
          <p:cNvSpPr>
            <a:spLocks noGrp="1"/>
          </p:cNvSpPr>
          <p:nvPr>
            <p:ph type="sldNum" sz="quarter" idx="12"/>
          </p:nvPr>
        </p:nvSpPr>
        <p:spPr>
          <a:xfrm>
            <a:off x="4718050" y="6110690"/>
            <a:ext cx="2743200" cy="365125"/>
          </a:xfrm>
        </p:spPr>
        <p:txBody>
          <a:bodyPr/>
          <a:lstStyle>
            <a:lvl1pPr algn="ctr">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188599241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b="1">
                <a:solidFill>
                  <a:srgbClr val="2B3D3C"/>
                </a:solidFill>
                <a:latin typeface="Arial" panose="020B0604020202020204" pitchFamily="34" charset="0"/>
                <a:ea typeface="Yu Gothic UI Semibold" panose="020B0700000000000000" pitchFamily="34" charset="-128"/>
                <a:cs typeface="Arial" panose="020B0604020202020204" pitchFamily="34" charset="0"/>
              </a:defRPr>
            </a:lvl1pPr>
          </a:lstStyle>
          <a:p>
            <a:r>
              <a:rPr lang="en-US" dirty="0" smtClean="0"/>
              <a:t>Click to edit Master title style</a:t>
            </a:r>
            <a:endParaRPr lang="en-CA" dirty="0"/>
          </a:p>
        </p:txBody>
      </p:sp>
      <p:sp>
        <p:nvSpPr>
          <p:cNvPr id="3" name="Text Placeholder 2"/>
          <p:cNvSpPr>
            <a:spLocks noGrp="1"/>
          </p:cNvSpPr>
          <p:nvPr>
            <p:ph type="body" idx="1"/>
          </p:nvPr>
        </p:nvSpPr>
        <p:spPr>
          <a:xfrm>
            <a:off x="831850" y="4589464"/>
            <a:ext cx="10515600" cy="965176"/>
          </a:xfrm>
        </p:spPr>
        <p:txBody>
          <a:bodyPr>
            <a:normAutofit/>
          </a:bodyPr>
          <a:lstStyle>
            <a:lvl1pPr marL="0" indent="0">
              <a:buNone/>
              <a:defRPr sz="3500" b="1">
                <a:solidFill>
                  <a:schemeClr val="tx1"/>
                </a:solidFill>
                <a:latin typeface="Arial" panose="020B0604020202020204" pitchFamily="34" charset="0"/>
                <a:ea typeface="Yu Gothic UI Semibold" panose="020B0700000000000000" pitchFamily="34" charset="-128"/>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Edit Master text styles</a:t>
            </a:r>
          </a:p>
        </p:txBody>
      </p:sp>
      <p:sp>
        <p:nvSpPr>
          <p:cNvPr id="6" name="Slide Number Placeholder 5"/>
          <p:cNvSpPr>
            <a:spLocks noGrp="1"/>
          </p:cNvSpPr>
          <p:nvPr>
            <p:ph type="sldNum" sz="quarter" idx="12"/>
          </p:nvPr>
        </p:nvSpPr>
        <p:spPr>
          <a:xfrm>
            <a:off x="4718050" y="6110690"/>
            <a:ext cx="2743200" cy="365125"/>
          </a:xfrm>
        </p:spPr>
        <p:txBody>
          <a:bodyPr/>
          <a:lstStyle>
            <a:lvl1pPr algn="ctr">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362234255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073150"/>
            <a:ext cx="10515600" cy="1325563"/>
          </a:xfrm>
        </p:spPr>
        <p:txBody>
          <a:bodyPr/>
          <a:lstStyle>
            <a:lvl1pPr>
              <a:defRPr b="1">
                <a:solidFill>
                  <a:srgbClr val="2B3D3C"/>
                </a:solidFill>
                <a:latin typeface="Arial" panose="020B0604020202020204" pitchFamily="34" charset="0"/>
                <a:ea typeface="Yu Gothic UI Semibold" panose="020B0700000000000000" pitchFamily="34" charset="-128"/>
                <a:cs typeface="Arial" panose="020B0604020202020204" pitchFamily="34" charset="0"/>
              </a:defRPr>
            </a:lvl1pPr>
          </a:lstStyle>
          <a:p>
            <a:r>
              <a:rPr lang="en-US" dirty="0" smtClean="0"/>
              <a:t>Click to edit Master title style</a:t>
            </a:r>
            <a:endParaRPr lang="en-CA" dirty="0"/>
          </a:p>
        </p:txBody>
      </p:sp>
      <p:sp>
        <p:nvSpPr>
          <p:cNvPr id="3" name="Content Placeholder 2"/>
          <p:cNvSpPr>
            <a:spLocks noGrp="1"/>
          </p:cNvSpPr>
          <p:nvPr>
            <p:ph sz="half" idx="1"/>
          </p:nvPr>
        </p:nvSpPr>
        <p:spPr>
          <a:xfrm>
            <a:off x="838200" y="2578100"/>
            <a:ext cx="5181600" cy="3085722"/>
          </a:xfrm>
        </p:spPr>
        <p:txBody>
          <a:bodyPr/>
          <a:lstStyle>
            <a:lvl1pPr>
              <a:defRPr sz="2200">
                <a:latin typeface="Arial" panose="020B0604020202020204" pitchFamily="34" charset="0"/>
                <a:ea typeface="Yu Gothic UI Semibold" panose="020B0700000000000000" pitchFamily="34" charset="-128"/>
                <a:cs typeface="Arial" panose="020B0604020202020204" pitchFamily="34" charset="0"/>
              </a:defRPr>
            </a:lvl1pPr>
            <a:lvl2pPr>
              <a:defRPr sz="2000">
                <a:latin typeface="Arial" panose="020B0604020202020204" pitchFamily="34" charset="0"/>
                <a:ea typeface="Yu Gothic UI Semibold" panose="020B0700000000000000" pitchFamily="34" charset="-128"/>
                <a:cs typeface="Arial" panose="020B0604020202020204" pitchFamily="34" charset="0"/>
              </a:defRPr>
            </a:lvl2pPr>
            <a:lvl3pPr>
              <a:defRPr sz="1800">
                <a:latin typeface="Arial" panose="020B0604020202020204" pitchFamily="34" charset="0"/>
                <a:ea typeface="Yu Gothic UI Semibold" panose="020B0700000000000000" pitchFamily="34" charset="-128"/>
                <a:cs typeface="Arial" panose="020B0604020202020204" pitchFamily="34" charset="0"/>
              </a:defRPr>
            </a:lvl3pPr>
            <a:lvl4pPr>
              <a:defRPr sz="1600">
                <a:latin typeface="Arial" panose="020B0604020202020204" pitchFamily="34" charset="0"/>
                <a:ea typeface="Yu Gothic UI Semibold" panose="020B0700000000000000" pitchFamily="34" charset="-128"/>
                <a:cs typeface="Arial" panose="020B0604020202020204" pitchFamily="34" charset="0"/>
              </a:defRPr>
            </a:lvl4pPr>
            <a:lvl5pPr>
              <a:defRPr sz="1400">
                <a:latin typeface="Arial" panose="020B0604020202020204" pitchFamily="34" charset="0"/>
                <a:ea typeface="Yu Gothic UI Semibold" panose="020B0700000000000000" pitchFamily="34" charset="-128"/>
                <a:cs typeface="Arial" panose="020B0604020202020204" pitchFamily="34" charset="0"/>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Content Placeholder 3"/>
          <p:cNvSpPr>
            <a:spLocks noGrp="1"/>
          </p:cNvSpPr>
          <p:nvPr>
            <p:ph sz="half" idx="2"/>
          </p:nvPr>
        </p:nvSpPr>
        <p:spPr>
          <a:xfrm>
            <a:off x="6172200" y="2578099"/>
            <a:ext cx="5181600" cy="3085723"/>
          </a:xfrm>
        </p:spPr>
        <p:txBody>
          <a:bodyPr/>
          <a:lstStyle>
            <a:lvl1pPr>
              <a:defRPr sz="2200">
                <a:solidFill>
                  <a:schemeClr val="tx1"/>
                </a:solidFill>
                <a:latin typeface="Arial" panose="020B0604020202020204" pitchFamily="34" charset="0"/>
                <a:ea typeface="Yu Gothic UI Semibold" panose="020B0700000000000000" pitchFamily="34" charset="-128"/>
                <a:cs typeface="Arial" panose="020B0604020202020204" pitchFamily="34" charset="0"/>
              </a:defRPr>
            </a:lvl1pPr>
            <a:lvl2pPr>
              <a:defRPr sz="2000">
                <a:solidFill>
                  <a:schemeClr val="tx1"/>
                </a:solidFill>
                <a:latin typeface="Arial" panose="020B0604020202020204" pitchFamily="34" charset="0"/>
                <a:ea typeface="Yu Gothic UI Semibold" panose="020B0700000000000000" pitchFamily="34" charset="-128"/>
                <a:cs typeface="Arial" panose="020B0604020202020204" pitchFamily="34" charset="0"/>
              </a:defRPr>
            </a:lvl2pPr>
            <a:lvl3pPr>
              <a:defRPr sz="1800">
                <a:solidFill>
                  <a:schemeClr val="tx1"/>
                </a:solidFill>
                <a:latin typeface="Arial" panose="020B0604020202020204" pitchFamily="34" charset="0"/>
                <a:ea typeface="Yu Gothic UI Semibold" panose="020B0700000000000000" pitchFamily="34" charset="-128"/>
                <a:cs typeface="Arial" panose="020B0604020202020204" pitchFamily="34" charset="0"/>
              </a:defRPr>
            </a:lvl3pPr>
            <a:lvl4pPr>
              <a:defRPr sz="1600">
                <a:solidFill>
                  <a:schemeClr val="tx1"/>
                </a:solidFill>
                <a:latin typeface="Arial" panose="020B0604020202020204" pitchFamily="34" charset="0"/>
                <a:ea typeface="Yu Gothic UI Semibold" panose="020B0700000000000000" pitchFamily="34" charset="-128"/>
                <a:cs typeface="Arial" panose="020B0604020202020204" pitchFamily="34" charset="0"/>
              </a:defRPr>
            </a:lvl4pPr>
            <a:lvl5pPr>
              <a:defRPr sz="1400">
                <a:solidFill>
                  <a:schemeClr val="tx1"/>
                </a:solidFill>
                <a:latin typeface="Arial" panose="020B0604020202020204" pitchFamily="34" charset="0"/>
                <a:ea typeface="Yu Gothic UI Semibold" panose="020B0700000000000000" pitchFamily="34" charset="-128"/>
                <a:cs typeface="Arial" panose="020B0604020202020204" pitchFamily="34" charset="0"/>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8" name="Slide Number Placeholder 5"/>
          <p:cNvSpPr>
            <a:spLocks noGrp="1"/>
          </p:cNvSpPr>
          <p:nvPr>
            <p:ph type="sldNum" sz="quarter" idx="12"/>
          </p:nvPr>
        </p:nvSpPr>
        <p:spPr>
          <a:xfrm>
            <a:off x="4718050" y="6110690"/>
            <a:ext cx="2743200" cy="365125"/>
          </a:xfrm>
        </p:spPr>
        <p:txBody>
          <a:bodyPr/>
          <a:lstStyle>
            <a:lvl1pPr algn="ctr">
              <a:defRPr>
                <a:latin typeface="Arial" panose="020B0604020202020204" pitchFamily="34" charset="0"/>
                <a:cs typeface="Arial" panose="020B0604020202020204" pitchFamily="34" charset="0"/>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349677431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18381"/>
            <a:ext cx="10515600" cy="1325563"/>
          </a:xfrm>
        </p:spPr>
        <p:txBody>
          <a:bodyPr/>
          <a:lstStyle>
            <a:lvl1pPr>
              <a:defRPr b="1">
                <a:solidFill>
                  <a:srgbClr val="2B3D3C"/>
                </a:solidFill>
                <a:latin typeface="Arial" panose="020B0604020202020204" pitchFamily="34" charset="0"/>
                <a:ea typeface="Yu Gothic UI Semibold" panose="020B0700000000000000" pitchFamily="34" charset="-128"/>
                <a:cs typeface="Arial" panose="020B0604020202020204" pitchFamily="34" charset="0"/>
              </a:defRPr>
            </a:lvl1pPr>
          </a:lstStyle>
          <a:p>
            <a:r>
              <a:rPr lang="en-US" dirty="0" smtClean="0"/>
              <a:t>Click to edit Master title style</a:t>
            </a:r>
            <a:endParaRPr lang="en-CA" dirty="0"/>
          </a:p>
        </p:txBody>
      </p:sp>
      <p:sp>
        <p:nvSpPr>
          <p:cNvPr id="3" name="Text Placeholder 2"/>
          <p:cNvSpPr>
            <a:spLocks noGrp="1"/>
          </p:cNvSpPr>
          <p:nvPr>
            <p:ph type="body" idx="1"/>
          </p:nvPr>
        </p:nvSpPr>
        <p:spPr>
          <a:xfrm>
            <a:off x="839788" y="2361542"/>
            <a:ext cx="5157787" cy="823912"/>
          </a:xfrm>
        </p:spPr>
        <p:txBody>
          <a:bodyPr anchor="b"/>
          <a:lstStyle>
            <a:lvl1pPr marL="0" indent="0">
              <a:buNone/>
              <a:defRPr sz="2400" b="1">
                <a:latin typeface="Arial" panose="020B0604020202020204" pitchFamily="34" charset="0"/>
                <a:ea typeface="Yu Gothic UI Semibold" panose="020B0700000000000000" pitchFamily="34" charset="-128"/>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Edit Master text styles</a:t>
            </a:r>
          </a:p>
        </p:txBody>
      </p:sp>
      <p:sp>
        <p:nvSpPr>
          <p:cNvPr id="4" name="Content Placeholder 3"/>
          <p:cNvSpPr>
            <a:spLocks noGrp="1"/>
          </p:cNvSpPr>
          <p:nvPr>
            <p:ph sz="half" idx="2"/>
          </p:nvPr>
        </p:nvSpPr>
        <p:spPr>
          <a:xfrm>
            <a:off x="839788" y="3329795"/>
            <a:ext cx="5157787" cy="2185045"/>
          </a:xfrm>
        </p:spPr>
        <p:txBody>
          <a:bodyPr/>
          <a:lstStyle>
            <a:lvl1pPr>
              <a:defRPr sz="2200">
                <a:latin typeface="Arial" panose="020B0604020202020204" pitchFamily="34" charset="0"/>
                <a:ea typeface="Yu Gothic UI Semibold" panose="020B0700000000000000" pitchFamily="34" charset="-128"/>
                <a:cs typeface="Arial" panose="020B0604020202020204" pitchFamily="34" charset="0"/>
              </a:defRPr>
            </a:lvl1pPr>
            <a:lvl2pPr>
              <a:defRPr sz="2000">
                <a:latin typeface="Arial" panose="020B0604020202020204" pitchFamily="34" charset="0"/>
                <a:ea typeface="Yu Gothic UI Semibold" panose="020B0700000000000000" pitchFamily="34" charset="-128"/>
                <a:cs typeface="Arial" panose="020B0604020202020204" pitchFamily="34" charset="0"/>
              </a:defRPr>
            </a:lvl2pPr>
            <a:lvl3pPr>
              <a:defRPr sz="1800">
                <a:latin typeface="Arial" panose="020B0604020202020204" pitchFamily="34" charset="0"/>
                <a:ea typeface="Yu Gothic UI Semibold" panose="020B0700000000000000" pitchFamily="34" charset="-128"/>
                <a:cs typeface="Arial" panose="020B0604020202020204" pitchFamily="34" charset="0"/>
              </a:defRPr>
            </a:lvl3pPr>
            <a:lvl4pPr>
              <a:defRPr sz="1600">
                <a:latin typeface="Arial" panose="020B0604020202020204" pitchFamily="34" charset="0"/>
                <a:ea typeface="Yu Gothic UI Semibold" panose="020B0700000000000000" pitchFamily="34" charset="-128"/>
                <a:cs typeface="Arial" panose="020B0604020202020204" pitchFamily="34" charset="0"/>
              </a:defRPr>
            </a:lvl4pPr>
            <a:lvl5pPr>
              <a:defRPr sz="1400">
                <a:latin typeface="Arial" panose="020B0604020202020204" pitchFamily="34" charset="0"/>
                <a:ea typeface="Yu Gothic UI Semibold" panose="020B0700000000000000" pitchFamily="34" charset="-128"/>
                <a:cs typeface="Arial" panose="020B0604020202020204" pitchFamily="34" charset="0"/>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5" name="Text Placeholder 4"/>
          <p:cNvSpPr>
            <a:spLocks noGrp="1"/>
          </p:cNvSpPr>
          <p:nvPr>
            <p:ph type="body" sz="quarter" idx="3"/>
          </p:nvPr>
        </p:nvSpPr>
        <p:spPr>
          <a:xfrm>
            <a:off x="6172200" y="2361542"/>
            <a:ext cx="5183188" cy="823912"/>
          </a:xfrm>
        </p:spPr>
        <p:txBody>
          <a:bodyPr anchor="b"/>
          <a:lstStyle>
            <a:lvl1pPr marL="0" indent="0">
              <a:buNone/>
              <a:defRPr sz="2400" b="1">
                <a:latin typeface="Arial" panose="020B0604020202020204" pitchFamily="34" charset="0"/>
                <a:ea typeface="Yu Gothic UI Semibold" panose="020B0700000000000000" pitchFamily="34" charset="-128"/>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Edit Master text styles</a:t>
            </a:r>
          </a:p>
        </p:txBody>
      </p:sp>
      <p:sp>
        <p:nvSpPr>
          <p:cNvPr id="6" name="Content Placeholder 5"/>
          <p:cNvSpPr>
            <a:spLocks noGrp="1"/>
          </p:cNvSpPr>
          <p:nvPr>
            <p:ph sz="quarter" idx="4"/>
          </p:nvPr>
        </p:nvSpPr>
        <p:spPr>
          <a:xfrm>
            <a:off x="6172200" y="3329795"/>
            <a:ext cx="5183188" cy="2185045"/>
          </a:xfrm>
        </p:spPr>
        <p:txBody>
          <a:bodyPr/>
          <a:lstStyle>
            <a:lvl1pPr>
              <a:defRPr sz="2200">
                <a:latin typeface="Arial" panose="020B0604020202020204" pitchFamily="34" charset="0"/>
                <a:ea typeface="Yu Gothic UI Semibold" panose="020B0700000000000000" pitchFamily="34" charset="-128"/>
                <a:cs typeface="Arial" panose="020B0604020202020204" pitchFamily="34" charset="0"/>
              </a:defRPr>
            </a:lvl1pPr>
            <a:lvl2pPr>
              <a:defRPr sz="2000">
                <a:latin typeface="Arial" panose="020B0604020202020204" pitchFamily="34" charset="0"/>
                <a:ea typeface="Yu Gothic UI Semibold" panose="020B0700000000000000" pitchFamily="34" charset="-128"/>
                <a:cs typeface="Arial" panose="020B0604020202020204" pitchFamily="34" charset="0"/>
              </a:defRPr>
            </a:lvl2pPr>
            <a:lvl3pPr>
              <a:defRPr sz="1800">
                <a:latin typeface="Arial" panose="020B0604020202020204" pitchFamily="34" charset="0"/>
                <a:ea typeface="Yu Gothic UI Semibold" panose="020B0700000000000000" pitchFamily="34" charset="-128"/>
                <a:cs typeface="Arial" panose="020B0604020202020204" pitchFamily="34" charset="0"/>
              </a:defRPr>
            </a:lvl3pPr>
            <a:lvl4pPr>
              <a:defRPr sz="1600">
                <a:latin typeface="Arial" panose="020B0604020202020204" pitchFamily="34" charset="0"/>
                <a:ea typeface="Yu Gothic UI Semibold" panose="020B0700000000000000" pitchFamily="34" charset="-128"/>
                <a:cs typeface="Arial" panose="020B0604020202020204" pitchFamily="34" charset="0"/>
              </a:defRPr>
            </a:lvl4pPr>
            <a:lvl5pPr>
              <a:defRPr sz="1400">
                <a:latin typeface="Arial" panose="020B0604020202020204" pitchFamily="34" charset="0"/>
                <a:ea typeface="Yu Gothic UI Semibold" panose="020B0700000000000000" pitchFamily="34" charset="-128"/>
                <a:cs typeface="Arial" panose="020B0604020202020204" pitchFamily="34" charset="0"/>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10" name="Slide Number Placeholder 5"/>
          <p:cNvSpPr>
            <a:spLocks noGrp="1"/>
          </p:cNvSpPr>
          <p:nvPr>
            <p:ph type="sldNum" sz="quarter" idx="12"/>
          </p:nvPr>
        </p:nvSpPr>
        <p:spPr>
          <a:xfrm>
            <a:off x="4718050" y="6110690"/>
            <a:ext cx="2743200" cy="365125"/>
          </a:xfrm>
        </p:spPr>
        <p:txBody>
          <a:bodyPr/>
          <a:lstStyle>
            <a:lvl1pPr algn="ctr">
              <a:defRPr>
                <a:latin typeface="Arial" panose="020B0604020202020204" pitchFamily="34" charset="0"/>
                <a:cs typeface="Arial" panose="020B0604020202020204" pitchFamily="34" charset="0"/>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373783803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047940"/>
            <a:ext cx="10515600" cy="1325563"/>
          </a:xfrm>
        </p:spPr>
        <p:txBody>
          <a:bodyPr/>
          <a:lstStyle>
            <a:lvl1pPr>
              <a:defRPr b="1">
                <a:solidFill>
                  <a:srgbClr val="2B3D3C"/>
                </a:solidFill>
                <a:latin typeface="Arial" panose="020B0604020202020204" pitchFamily="34" charset="0"/>
                <a:ea typeface="Yu Gothic UI Semibold" panose="020B0700000000000000" pitchFamily="34" charset="-128"/>
                <a:cs typeface="Arial" panose="020B0604020202020204" pitchFamily="34" charset="0"/>
              </a:defRPr>
            </a:lvl1pPr>
          </a:lstStyle>
          <a:p>
            <a:r>
              <a:rPr lang="en-US" dirty="0" smtClean="0"/>
              <a:t>Click to edit Master title style</a:t>
            </a:r>
            <a:endParaRPr lang="en-CA" dirty="0"/>
          </a:p>
        </p:txBody>
      </p:sp>
      <p:sp>
        <p:nvSpPr>
          <p:cNvPr id="6" name="Slide Number Placeholder 5"/>
          <p:cNvSpPr>
            <a:spLocks noGrp="1"/>
          </p:cNvSpPr>
          <p:nvPr>
            <p:ph type="sldNum" sz="quarter" idx="12"/>
          </p:nvPr>
        </p:nvSpPr>
        <p:spPr>
          <a:xfrm>
            <a:off x="4718050" y="6110690"/>
            <a:ext cx="2743200" cy="365125"/>
          </a:xfrm>
        </p:spPr>
        <p:txBody>
          <a:bodyPr/>
          <a:lstStyle>
            <a:lvl1pPr algn="ctr">
              <a:defRPr>
                <a:latin typeface="Arial" panose="020B0604020202020204" pitchFamily="34" charset="0"/>
                <a:cs typeface="Arial" panose="020B0604020202020204" pitchFamily="34" charset="0"/>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39412823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a:xfrm>
            <a:off x="4718050" y="6110690"/>
            <a:ext cx="2743200" cy="365125"/>
          </a:xfrm>
        </p:spPr>
        <p:txBody>
          <a:bodyPr/>
          <a:lstStyle>
            <a:lvl1pPr algn="ctr">
              <a:defRPr>
                <a:latin typeface="Arial" panose="020B0604020202020204" pitchFamily="34" charset="0"/>
                <a:cs typeface="Arial" panose="020B0604020202020204" pitchFamily="34" charset="0"/>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34750364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362974"/>
            <a:ext cx="3932237" cy="1039482"/>
          </a:xfrm>
        </p:spPr>
        <p:txBody>
          <a:bodyPr anchor="b"/>
          <a:lstStyle>
            <a:lvl1pPr>
              <a:defRPr sz="3200" b="1">
                <a:solidFill>
                  <a:srgbClr val="2B3D3C"/>
                </a:solidFill>
                <a:latin typeface="Arial" panose="020B0604020202020204" pitchFamily="34" charset="0"/>
                <a:ea typeface="Yu Gothic UI Semibold" panose="020B0700000000000000" pitchFamily="34" charset="-128"/>
                <a:cs typeface="Arial" panose="020B0604020202020204" pitchFamily="34" charset="0"/>
              </a:defRPr>
            </a:lvl1pPr>
          </a:lstStyle>
          <a:p>
            <a:r>
              <a:rPr lang="en-US" dirty="0" smtClean="0"/>
              <a:t>Click to edit Master title style</a:t>
            </a:r>
            <a:endParaRPr lang="en-CA" dirty="0"/>
          </a:p>
        </p:txBody>
      </p:sp>
      <p:sp>
        <p:nvSpPr>
          <p:cNvPr id="3" name="Content Placeholder 2"/>
          <p:cNvSpPr>
            <a:spLocks noGrp="1"/>
          </p:cNvSpPr>
          <p:nvPr>
            <p:ph idx="1"/>
          </p:nvPr>
        </p:nvSpPr>
        <p:spPr>
          <a:xfrm>
            <a:off x="5183188" y="1362974"/>
            <a:ext cx="6172200" cy="4150722"/>
          </a:xfrm>
        </p:spPr>
        <p:txBody>
          <a:bodyPr/>
          <a:lstStyle>
            <a:lvl1pPr>
              <a:defRPr sz="2200">
                <a:latin typeface="Arial" panose="020B0604020202020204" pitchFamily="34" charset="0"/>
                <a:ea typeface="Yu Gothic UI Semibold" panose="020B0700000000000000" pitchFamily="34" charset="-128"/>
                <a:cs typeface="Arial" panose="020B0604020202020204" pitchFamily="34" charset="0"/>
              </a:defRPr>
            </a:lvl1pPr>
            <a:lvl2pPr>
              <a:defRPr sz="2000">
                <a:latin typeface="Arial" panose="020B0604020202020204" pitchFamily="34" charset="0"/>
                <a:ea typeface="Yu Gothic UI Semibold" panose="020B0700000000000000" pitchFamily="34" charset="-128"/>
                <a:cs typeface="Arial" panose="020B0604020202020204" pitchFamily="34" charset="0"/>
              </a:defRPr>
            </a:lvl2pPr>
            <a:lvl3pPr>
              <a:defRPr sz="1800">
                <a:latin typeface="Arial" panose="020B0604020202020204" pitchFamily="34" charset="0"/>
                <a:ea typeface="Yu Gothic UI Semibold" panose="020B0700000000000000" pitchFamily="34" charset="-128"/>
                <a:cs typeface="Arial" panose="020B0604020202020204" pitchFamily="34" charset="0"/>
              </a:defRPr>
            </a:lvl3pPr>
            <a:lvl4pPr>
              <a:defRPr sz="1600">
                <a:latin typeface="Arial" panose="020B0604020202020204" pitchFamily="34" charset="0"/>
                <a:ea typeface="Yu Gothic UI Semibold" panose="020B0700000000000000" pitchFamily="34" charset="-128"/>
                <a:cs typeface="Arial" panose="020B0604020202020204" pitchFamily="34" charset="0"/>
              </a:defRPr>
            </a:lvl4pPr>
            <a:lvl5pPr>
              <a:defRPr sz="1400">
                <a:latin typeface="Arial" panose="020B0604020202020204" pitchFamily="34" charset="0"/>
                <a:ea typeface="Yu Gothic UI Semibold" panose="020B0700000000000000" pitchFamily="34" charset="-128"/>
                <a:cs typeface="Arial" panose="020B0604020202020204" pitchFamily="34" charset="0"/>
              </a:defRPr>
            </a:lvl5pPr>
            <a:lvl6pPr>
              <a:defRPr sz="2000"/>
            </a:lvl6pPr>
            <a:lvl7pPr>
              <a:defRPr sz="2000"/>
            </a:lvl7pPr>
            <a:lvl8pPr>
              <a:defRPr sz="2000"/>
            </a:lvl8pPr>
            <a:lvl9pPr>
              <a:defRPr sz="2000"/>
            </a:lvl9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Text Placeholder 3"/>
          <p:cNvSpPr>
            <a:spLocks noGrp="1"/>
          </p:cNvSpPr>
          <p:nvPr>
            <p:ph type="body" sz="half" idx="2"/>
          </p:nvPr>
        </p:nvSpPr>
        <p:spPr>
          <a:xfrm>
            <a:off x="839788" y="2536166"/>
            <a:ext cx="3932237" cy="3075452"/>
          </a:xfrm>
        </p:spPr>
        <p:txBody>
          <a:bodyPr/>
          <a:lstStyle>
            <a:lvl1pPr marL="0" indent="0">
              <a:buNone/>
              <a:defRPr sz="2000">
                <a:solidFill>
                  <a:schemeClr val="tx1"/>
                </a:solidFill>
                <a:latin typeface="Arial" panose="020B0604020202020204" pitchFamily="34" charset="0"/>
                <a:ea typeface="Yu Gothic UI Semibold" panose="020B0700000000000000" pitchFamily="34" charset="-128"/>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Edit Master text styles</a:t>
            </a:r>
          </a:p>
        </p:txBody>
      </p:sp>
      <p:sp>
        <p:nvSpPr>
          <p:cNvPr id="8" name="Slide Number Placeholder 5"/>
          <p:cNvSpPr>
            <a:spLocks noGrp="1"/>
          </p:cNvSpPr>
          <p:nvPr>
            <p:ph type="sldNum" sz="quarter" idx="12"/>
          </p:nvPr>
        </p:nvSpPr>
        <p:spPr>
          <a:xfrm>
            <a:off x="4718050" y="6110690"/>
            <a:ext cx="2743200" cy="365125"/>
          </a:xfrm>
        </p:spPr>
        <p:txBody>
          <a:bodyPr/>
          <a:lstStyle>
            <a:lvl1pPr algn="ctr">
              <a:defRPr>
                <a:latin typeface="Arial" panose="020B0604020202020204" pitchFamily="34" charset="0"/>
                <a:cs typeface="Arial" panose="020B0604020202020204" pitchFamily="34" charset="0"/>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365999341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183188" y="1362975"/>
            <a:ext cx="6172200" cy="4273550"/>
          </a:xfrm>
        </p:spPr>
        <p:txBody>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8" name="Title 1"/>
          <p:cNvSpPr>
            <a:spLocks noGrp="1"/>
          </p:cNvSpPr>
          <p:nvPr>
            <p:ph type="title"/>
          </p:nvPr>
        </p:nvSpPr>
        <p:spPr>
          <a:xfrm>
            <a:off x="839788" y="1362974"/>
            <a:ext cx="3932237" cy="1039482"/>
          </a:xfrm>
        </p:spPr>
        <p:txBody>
          <a:bodyPr anchor="b"/>
          <a:lstStyle>
            <a:lvl1pPr>
              <a:defRPr sz="3200" b="1">
                <a:solidFill>
                  <a:srgbClr val="2B3D3C"/>
                </a:solidFill>
                <a:latin typeface="Arial" panose="020B0604020202020204" pitchFamily="34" charset="0"/>
                <a:ea typeface="Yu Gothic UI Semibold" panose="020B0700000000000000" pitchFamily="34" charset="-128"/>
                <a:cs typeface="Arial" panose="020B0604020202020204" pitchFamily="34" charset="0"/>
              </a:defRPr>
            </a:lvl1pPr>
          </a:lstStyle>
          <a:p>
            <a:r>
              <a:rPr lang="en-US" dirty="0" smtClean="0"/>
              <a:t>Click to edit Master title style</a:t>
            </a:r>
            <a:endParaRPr lang="en-CA" dirty="0"/>
          </a:p>
        </p:txBody>
      </p:sp>
      <p:sp>
        <p:nvSpPr>
          <p:cNvPr id="9" name="Text Placeholder 3"/>
          <p:cNvSpPr>
            <a:spLocks noGrp="1"/>
          </p:cNvSpPr>
          <p:nvPr>
            <p:ph type="body" sz="half" idx="2"/>
          </p:nvPr>
        </p:nvSpPr>
        <p:spPr>
          <a:xfrm>
            <a:off x="839788" y="2536166"/>
            <a:ext cx="3932237" cy="3166461"/>
          </a:xfrm>
        </p:spPr>
        <p:txBody>
          <a:bodyPr>
            <a:normAutofit/>
          </a:bodyPr>
          <a:lstStyle>
            <a:lvl1pPr marL="0" indent="0">
              <a:buNone/>
              <a:defRPr sz="2000">
                <a:solidFill>
                  <a:schemeClr val="tx1"/>
                </a:solidFill>
                <a:latin typeface="Arial" panose="020B0604020202020204" pitchFamily="34" charset="0"/>
                <a:ea typeface="Yu Gothic UI Semibold" panose="020B0700000000000000" pitchFamily="34" charset="-128"/>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Edit Master text styles</a:t>
            </a:r>
          </a:p>
        </p:txBody>
      </p:sp>
      <p:sp>
        <p:nvSpPr>
          <p:cNvPr id="10" name="Slide Number Placeholder 5"/>
          <p:cNvSpPr>
            <a:spLocks noGrp="1"/>
          </p:cNvSpPr>
          <p:nvPr>
            <p:ph type="sldNum" sz="quarter" idx="12"/>
          </p:nvPr>
        </p:nvSpPr>
        <p:spPr>
          <a:xfrm>
            <a:off x="4718050" y="6110690"/>
            <a:ext cx="2743200" cy="365125"/>
          </a:xfrm>
        </p:spPr>
        <p:txBody>
          <a:bodyPr/>
          <a:lstStyle>
            <a:lvl1pPr algn="ctr">
              <a:defRPr>
                <a:latin typeface="Arial" panose="020B0604020202020204" pitchFamily="34" charset="0"/>
                <a:cs typeface="Arial" panose="020B0604020202020204" pitchFamily="34" charset="0"/>
              </a:defRPr>
            </a:lvl1pPr>
          </a:lstStyle>
          <a:p>
            <a:fld id="{DA3BFB1D-F696-40CB-9225-0C1E15B4C35E}" type="slidenum">
              <a:rPr lang="en-CA" smtClean="0"/>
              <a:pPr/>
              <a:t>‹#›</a:t>
            </a:fld>
            <a:endParaRPr lang="en-CA" dirty="0"/>
          </a:p>
        </p:txBody>
      </p:sp>
    </p:spTree>
    <p:extLst>
      <p:ext uri="{BB962C8B-B14F-4D97-AF65-F5344CB8AC3E}">
        <p14:creationId xmlns:p14="http://schemas.microsoft.com/office/powerpoint/2010/main" val="286626512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D36EE7-45F6-4D1A-85A2-4FCE3DA5D972}" type="datetimeFigureOut">
              <a:rPr lang="en-CA" smtClean="0"/>
              <a:t>2022-07-04</a:t>
            </a:fld>
            <a:endParaRPr lang="en-CA"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3BFB1D-F696-40CB-9225-0C1E15B4C35E}" type="slidenum">
              <a:rPr lang="en-CA" smtClean="0"/>
              <a:t>‹#›</a:t>
            </a:fld>
            <a:endParaRPr lang="en-CA" dirty="0"/>
          </a:p>
        </p:txBody>
      </p:sp>
      <p:pic>
        <p:nvPicPr>
          <p:cNvPr id="7" name="Picture 6"/>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0"/>
            <a:ext cx="12187262" cy="6858000"/>
          </a:xfrm>
          <a:prstGeom prst="rect">
            <a:avLst/>
          </a:prstGeom>
        </p:spPr>
      </p:pic>
    </p:spTree>
    <p:extLst>
      <p:ext uri="{BB962C8B-B14F-4D97-AF65-F5344CB8AC3E}">
        <p14:creationId xmlns:p14="http://schemas.microsoft.com/office/powerpoint/2010/main" val="1352799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étis (Infinity), Inuit (Ulu) and First Nations (Feather) symbols are stacked bottom to top on the left side of the frame." title="Decorativ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4573"/>
          </a:xfrm>
          <a:prstGeom prst="rect">
            <a:avLst/>
          </a:prstGeom>
        </p:spPr>
      </p:pic>
      <p:sp>
        <p:nvSpPr>
          <p:cNvPr id="2" name="Title 1"/>
          <p:cNvSpPr>
            <a:spLocks noGrp="1"/>
          </p:cNvSpPr>
          <p:nvPr>
            <p:ph type="ctrTitle"/>
          </p:nvPr>
        </p:nvSpPr>
        <p:spPr>
          <a:xfrm>
            <a:off x="1711569" y="1606457"/>
            <a:ext cx="8956431" cy="2387600"/>
          </a:xfrm>
        </p:spPr>
        <p:txBody>
          <a:bodyPr>
            <a:normAutofit/>
          </a:bodyPr>
          <a:lstStyle/>
          <a:p>
            <a:r>
              <a:rPr lang="en-CA" dirty="0"/>
              <a:t>Implementation of the </a:t>
            </a:r>
            <a:br>
              <a:rPr lang="en-CA" dirty="0"/>
            </a:br>
            <a:r>
              <a:rPr lang="en-CA" i="1" dirty="0"/>
              <a:t>United Nations Declaration on the Rights of Indigenous Peoples Act</a:t>
            </a:r>
            <a:endParaRPr lang="en-CA" dirty="0"/>
          </a:p>
        </p:txBody>
      </p:sp>
      <p:sp>
        <p:nvSpPr>
          <p:cNvPr id="3" name="Subtitle 2"/>
          <p:cNvSpPr>
            <a:spLocks noGrp="1"/>
          </p:cNvSpPr>
          <p:nvPr>
            <p:ph type="subTitle" idx="1"/>
          </p:nvPr>
        </p:nvSpPr>
        <p:spPr>
          <a:xfrm>
            <a:off x="3480179" y="4086132"/>
            <a:ext cx="7187821" cy="1655762"/>
          </a:xfrm>
        </p:spPr>
        <p:txBody>
          <a:bodyPr/>
          <a:lstStyle/>
          <a:p>
            <a:r>
              <a:rPr lang="fr-CA" dirty="0"/>
              <a:t>The Action Plan</a:t>
            </a:r>
            <a:endParaRPr lang="en-CA" dirty="0"/>
          </a:p>
        </p:txBody>
      </p:sp>
    </p:spTree>
    <p:extLst>
      <p:ext uri="{BB962C8B-B14F-4D97-AF65-F5344CB8AC3E}">
        <p14:creationId xmlns:p14="http://schemas.microsoft.com/office/powerpoint/2010/main" val="2582504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Action Plan</a:t>
            </a:r>
          </a:p>
        </p:txBody>
      </p:sp>
      <p:sp>
        <p:nvSpPr>
          <p:cNvPr id="3" name="Content Placeholder 2"/>
          <p:cNvSpPr>
            <a:spLocks noGrp="1"/>
          </p:cNvSpPr>
          <p:nvPr>
            <p:ph idx="1"/>
          </p:nvPr>
        </p:nvSpPr>
        <p:spPr>
          <a:xfrm>
            <a:off x="838200" y="2458439"/>
            <a:ext cx="10515600" cy="3780996"/>
          </a:xfrm>
        </p:spPr>
        <p:txBody>
          <a:bodyPr>
            <a:noAutofit/>
          </a:bodyPr>
          <a:lstStyle/>
          <a:p>
            <a:pPr defTabSz="486000">
              <a:lnSpc>
                <a:spcPct val="100000"/>
              </a:lnSpc>
              <a:spcBef>
                <a:spcPts val="750"/>
              </a:spcBef>
              <a:spcAft>
                <a:spcPts val="1200"/>
              </a:spcAft>
            </a:pPr>
            <a:r>
              <a:rPr lang="en-US" dirty="0">
                <a:solidFill>
                  <a:prstClr val="black"/>
                </a:solidFill>
                <a:latin typeface="Arial" panose="020B0604020202020204"/>
              </a:rPr>
              <a:t>The Minister of Justice and Attorney General of Canada, </a:t>
            </a:r>
            <a:r>
              <a:rPr lang="en-US" dirty="0" smtClean="0">
                <a:solidFill>
                  <a:prstClr val="black"/>
                </a:solidFill>
                <a:latin typeface="Arial" panose="020B0604020202020204"/>
              </a:rPr>
              <a:t/>
            </a:r>
            <a:br>
              <a:rPr lang="en-US" dirty="0" smtClean="0">
                <a:solidFill>
                  <a:prstClr val="black"/>
                </a:solidFill>
                <a:latin typeface="Arial" panose="020B0604020202020204"/>
              </a:rPr>
            </a:br>
            <a:r>
              <a:rPr lang="en-US" dirty="0" smtClean="0">
                <a:solidFill>
                  <a:prstClr val="black"/>
                </a:solidFill>
                <a:latin typeface="Arial" panose="020B0604020202020204"/>
              </a:rPr>
              <a:t>in </a:t>
            </a:r>
            <a:r>
              <a:rPr lang="en-US" dirty="0">
                <a:solidFill>
                  <a:prstClr val="black"/>
                </a:solidFill>
                <a:latin typeface="Arial" panose="020B0604020202020204"/>
              </a:rPr>
              <a:t>consultation and cooperation with Indigenous peoples and with other federal ministers, must prepare and implement an action plan to achieve the objectives of the UN Declaration on the Rights of Indigenous Peoples (the Declaration</a:t>
            </a:r>
            <a:r>
              <a:rPr lang="en-US" dirty="0" smtClean="0">
                <a:solidFill>
                  <a:prstClr val="black"/>
                </a:solidFill>
                <a:latin typeface="Arial" panose="020B0604020202020204"/>
              </a:rPr>
              <a:t>).</a:t>
            </a:r>
          </a:p>
          <a:p>
            <a:pPr defTabSz="486000">
              <a:lnSpc>
                <a:spcPct val="100000"/>
              </a:lnSpc>
              <a:spcBef>
                <a:spcPts val="750"/>
              </a:spcBef>
              <a:spcAft>
                <a:spcPts val="1200"/>
              </a:spcAft>
            </a:pPr>
            <a:r>
              <a:rPr lang="en-US" dirty="0" smtClean="0">
                <a:latin typeface="Arial" panose="020B0604020202020204"/>
              </a:rPr>
              <a:t>The </a:t>
            </a:r>
            <a:r>
              <a:rPr lang="en-US" dirty="0">
                <a:latin typeface="Arial" panose="020B0604020202020204"/>
              </a:rPr>
              <a:t>action plan must be completed within 2 years, </a:t>
            </a:r>
            <a:br>
              <a:rPr lang="en-US" dirty="0">
                <a:latin typeface="Arial" panose="020B0604020202020204"/>
              </a:rPr>
            </a:br>
            <a:r>
              <a:rPr lang="en-US" dirty="0">
                <a:latin typeface="Arial" panose="020B0604020202020204"/>
              </a:rPr>
              <a:t>by June 21, 2023, and be tabled in Parliament and made public.</a:t>
            </a:r>
          </a:p>
          <a:p>
            <a:pPr marL="0" indent="0" defTabSz="486000">
              <a:lnSpc>
                <a:spcPct val="100000"/>
              </a:lnSpc>
              <a:spcBef>
                <a:spcPts val="750"/>
              </a:spcBef>
              <a:spcAft>
                <a:spcPts val="1200"/>
              </a:spcAft>
              <a:buNone/>
            </a:pPr>
            <a:endParaRPr lang="en-US" dirty="0">
              <a:solidFill>
                <a:prstClr val="black"/>
              </a:solidFill>
              <a:latin typeface="Arial" panose="020B0604020202020204"/>
            </a:endParaRPr>
          </a:p>
        </p:txBody>
      </p:sp>
    </p:spTree>
    <p:extLst>
      <p:ext uri="{BB962C8B-B14F-4D97-AF65-F5344CB8AC3E}">
        <p14:creationId xmlns:p14="http://schemas.microsoft.com/office/powerpoint/2010/main" val="3339272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42221"/>
            <a:ext cx="10515600" cy="846318"/>
          </a:xfrm>
        </p:spPr>
        <p:txBody>
          <a:bodyPr/>
          <a:lstStyle/>
          <a:p>
            <a:r>
              <a:rPr lang="en-CA" dirty="0"/>
              <a:t>Action Plan</a:t>
            </a:r>
          </a:p>
        </p:txBody>
      </p:sp>
      <p:sp>
        <p:nvSpPr>
          <p:cNvPr id="3" name="Content Placeholder 2"/>
          <p:cNvSpPr>
            <a:spLocks noGrp="1"/>
          </p:cNvSpPr>
          <p:nvPr>
            <p:ph idx="1"/>
          </p:nvPr>
        </p:nvSpPr>
        <p:spPr>
          <a:xfrm>
            <a:off x="965200" y="1886939"/>
            <a:ext cx="10515600" cy="3780996"/>
          </a:xfrm>
        </p:spPr>
        <p:txBody>
          <a:bodyPr>
            <a:noAutofit/>
          </a:bodyPr>
          <a:lstStyle/>
          <a:p>
            <a:r>
              <a:rPr lang="en-US" dirty="0"/>
              <a:t>The Act requires that the Action Plan include measures:</a:t>
            </a:r>
          </a:p>
          <a:p>
            <a:pPr lvl="1"/>
            <a:r>
              <a:rPr lang="en-US" dirty="0"/>
              <a:t>To address injustices, combat prejudice and eliminate all forms of violence, racism and discrimination against Indigenous peoples, including Elders, youth, children, persons with disabilities, women, men and gender-diverse and two-spirit persons</a:t>
            </a:r>
          </a:p>
          <a:p>
            <a:pPr marL="457200" lvl="1" indent="0">
              <a:buNone/>
            </a:pPr>
            <a:endParaRPr lang="en-US" dirty="0"/>
          </a:p>
          <a:p>
            <a:pPr lvl="1"/>
            <a:r>
              <a:rPr lang="en-US" dirty="0"/>
              <a:t>To promote mutual respect and understanding, as well as good relations, including through human rights education</a:t>
            </a:r>
          </a:p>
          <a:p>
            <a:pPr marL="457200" lvl="1" indent="0">
              <a:buNone/>
            </a:pPr>
            <a:endParaRPr lang="en-US" dirty="0" smtClean="0"/>
          </a:p>
          <a:p>
            <a:pPr lvl="1"/>
            <a:r>
              <a:rPr lang="en-US" dirty="0" smtClean="0"/>
              <a:t>Related </a:t>
            </a:r>
            <a:r>
              <a:rPr lang="en-US" dirty="0"/>
              <a:t>to the monitoring, oversight, follow up, recourse or remedy or other accountability with respect to the implementation of the </a:t>
            </a:r>
            <a:r>
              <a:rPr lang="en-US" dirty="0" smtClean="0"/>
              <a:t>Declaration</a:t>
            </a:r>
            <a:br>
              <a:rPr lang="en-US" dirty="0" smtClean="0"/>
            </a:br>
            <a:endParaRPr lang="en-US" dirty="0"/>
          </a:p>
          <a:p>
            <a:pPr marL="457200" lvl="1" indent="0">
              <a:buNone/>
            </a:pPr>
            <a:r>
              <a:rPr lang="en-US" dirty="0"/>
              <a:t>The action plan must also include measures for monitoring the implementation of the plan itself and for reviewing and amending the plan.</a:t>
            </a:r>
          </a:p>
          <a:p>
            <a:endParaRPr lang="en-CA" dirty="0"/>
          </a:p>
        </p:txBody>
      </p:sp>
    </p:spTree>
    <p:extLst>
      <p:ext uri="{BB962C8B-B14F-4D97-AF65-F5344CB8AC3E}">
        <p14:creationId xmlns:p14="http://schemas.microsoft.com/office/powerpoint/2010/main" val="1954723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Action Plan – </a:t>
            </a:r>
            <a:r>
              <a:rPr lang="fr-CA" dirty="0"/>
              <a:t>Areas </a:t>
            </a:r>
            <a:r>
              <a:rPr lang="fr-CA" dirty="0" err="1"/>
              <a:t>Covered</a:t>
            </a:r>
            <a:r>
              <a:rPr lang="fr-CA" dirty="0"/>
              <a:t> in the </a:t>
            </a:r>
            <a:r>
              <a:rPr lang="fr-CA" dirty="0" err="1"/>
              <a:t>Declaration</a:t>
            </a:r>
            <a:endParaRPr lang="en-CA" dirty="0"/>
          </a:p>
        </p:txBody>
      </p:sp>
      <p:sp>
        <p:nvSpPr>
          <p:cNvPr id="4" name="Google Shape;217;p6"/>
          <p:cNvSpPr/>
          <p:nvPr/>
        </p:nvSpPr>
        <p:spPr>
          <a:xfrm rot="16200000" flipH="1">
            <a:off x="3066821" y="400146"/>
            <a:ext cx="540000" cy="4737270"/>
          </a:xfrm>
          <a:prstGeom prst="rect">
            <a:avLst/>
          </a:prstGeom>
          <a:solidFill>
            <a:srgbClr val="2B3D3C"/>
          </a:solidFill>
          <a:ln>
            <a:noFill/>
          </a:ln>
        </p:spPr>
        <p:txBody>
          <a:bodyPr spcFirstLastPara="1" wrap="square" lIns="91425" tIns="45700" rIns="91425" bIns="45700" anchor="t" anchorCtr="0">
            <a:noAutofit/>
          </a:bodyPr>
          <a:lstStyle/>
          <a:p>
            <a:pPr algn="ctr">
              <a:defRPr/>
            </a:pPr>
            <a:endParaRPr b="1">
              <a:solidFill>
                <a:prstClr val="black"/>
              </a:solidFill>
              <a:latin typeface="Arial" panose="020B0604020202020204" pitchFamily="34" charset="0"/>
              <a:ea typeface="Calibri"/>
              <a:cs typeface="Arial" panose="020B0604020202020204" pitchFamily="34" charset="0"/>
              <a:sym typeface="Calibri"/>
            </a:endParaRPr>
          </a:p>
        </p:txBody>
      </p:sp>
      <p:sp>
        <p:nvSpPr>
          <p:cNvPr id="9" name="Google Shape;282;p6"/>
          <p:cNvSpPr/>
          <p:nvPr/>
        </p:nvSpPr>
        <p:spPr>
          <a:xfrm>
            <a:off x="968186" y="2559162"/>
            <a:ext cx="4567135" cy="430847"/>
          </a:xfrm>
          <a:prstGeom prst="rect">
            <a:avLst/>
          </a:prstGeom>
          <a:noFill/>
          <a:ln>
            <a:noFill/>
          </a:ln>
        </p:spPr>
        <p:txBody>
          <a:bodyPr spcFirstLastPara="1" wrap="square" lIns="91425" tIns="45700" rIns="91425" bIns="45700" anchor="t" anchorCtr="0">
            <a:spAutoFit/>
          </a:bodyPr>
          <a:lstStyle/>
          <a:p>
            <a:pPr>
              <a:defRPr/>
            </a:pPr>
            <a:r>
              <a:rPr lang="en-IN" sz="2200" b="1" dirty="0">
                <a:solidFill>
                  <a:prstClr val="white"/>
                </a:solidFill>
                <a:latin typeface="Arial" panose="020B0604020202020204" pitchFamily="34" charset="0"/>
                <a:cs typeface="Arial" panose="020B0604020202020204" pitchFamily="34" charset="0"/>
              </a:rPr>
              <a:t>Equality and </a:t>
            </a:r>
            <a:r>
              <a:rPr lang="en-IN" sz="2200" b="1" dirty="0" smtClean="0">
                <a:solidFill>
                  <a:prstClr val="white"/>
                </a:solidFill>
                <a:latin typeface="Arial" panose="020B0604020202020204" pitchFamily="34" charset="0"/>
                <a:cs typeface="Arial" panose="020B0604020202020204" pitchFamily="34" charset="0"/>
              </a:rPr>
              <a:t>non-discrimination</a:t>
            </a:r>
            <a:endParaRPr lang="en-US" sz="2200" b="1" dirty="0">
              <a:solidFill>
                <a:prstClr val="white"/>
              </a:solidFill>
              <a:latin typeface="Arial" panose="020B0604020202020204" pitchFamily="34" charset="0"/>
              <a:cs typeface="Arial" panose="020B0604020202020204" pitchFamily="34" charset="0"/>
            </a:endParaRPr>
          </a:p>
        </p:txBody>
      </p:sp>
      <p:sp>
        <p:nvSpPr>
          <p:cNvPr id="10" name="Google Shape;217;p6"/>
          <p:cNvSpPr/>
          <p:nvPr/>
        </p:nvSpPr>
        <p:spPr>
          <a:xfrm rot="16200000" flipH="1">
            <a:off x="2578116" y="1646367"/>
            <a:ext cx="1517408" cy="4737270"/>
          </a:xfrm>
          <a:prstGeom prst="rect">
            <a:avLst/>
          </a:prstGeom>
          <a:solidFill>
            <a:srgbClr val="2B3D3C"/>
          </a:solidFill>
          <a:ln>
            <a:noFill/>
          </a:ln>
        </p:spPr>
        <p:txBody>
          <a:bodyPr spcFirstLastPara="1" wrap="square" lIns="91425" tIns="45700" rIns="91425" bIns="45700" anchor="t" anchorCtr="0">
            <a:noAutofit/>
          </a:bodyPr>
          <a:lstStyle/>
          <a:p>
            <a:pPr algn="ctr">
              <a:defRPr/>
            </a:pPr>
            <a:endParaRPr b="1">
              <a:solidFill>
                <a:prstClr val="black"/>
              </a:solidFill>
              <a:latin typeface="Arial" panose="020B0604020202020204" pitchFamily="34" charset="0"/>
              <a:ea typeface="Calibri"/>
              <a:cs typeface="Arial" panose="020B0604020202020204" pitchFamily="34" charset="0"/>
              <a:sym typeface="Calibri"/>
            </a:endParaRPr>
          </a:p>
        </p:txBody>
      </p:sp>
      <p:sp>
        <p:nvSpPr>
          <p:cNvPr id="11" name="Google Shape;282;p6"/>
          <p:cNvSpPr/>
          <p:nvPr/>
        </p:nvSpPr>
        <p:spPr>
          <a:xfrm>
            <a:off x="968185" y="3410808"/>
            <a:ext cx="4567135" cy="1200288"/>
          </a:xfrm>
          <a:prstGeom prst="rect">
            <a:avLst/>
          </a:prstGeom>
          <a:noFill/>
          <a:ln>
            <a:noFill/>
          </a:ln>
        </p:spPr>
        <p:txBody>
          <a:bodyPr spcFirstLastPara="1" wrap="square" lIns="91425" tIns="45700" rIns="91425" bIns="45700" anchor="t" anchorCtr="0">
            <a:spAutoFit/>
          </a:bodyPr>
          <a:lstStyle/>
          <a:p>
            <a:pPr>
              <a:defRPr/>
            </a:pPr>
            <a:r>
              <a:rPr lang="en-US" sz="2400" b="1" dirty="0">
                <a:solidFill>
                  <a:prstClr val="white"/>
                </a:solidFill>
                <a:latin typeface="Arial" panose="020B0604020202020204" pitchFamily="34" charset="0"/>
                <a:cs typeface="Arial" panose="020B0604020202020204" pitchFamily="34" charset="0"/>
              </a:rPr>
              <a:t>Self-determination, self-governance, and recognition and enforcement of treaties</a:t>
            </a:r>
          </a:p>
        </p:txBody>
      </p:sp>
      <p:sp>
        <p:nvSpPr>
          <p:cNvPr id="14" name="Google Shape;217;p6"/>
          <p:cNvSpPr/>
          <p:nvPr/>
        </p:nvSpPr>
        <p:spPr>
          <a:xfrm rot="16200000" flipH="1">
            <a:off x="2984324" y="2986169"/>
            <a:ext cx="704990" cy="4737270"/>
          </a:xfrm>
          <a:prstGeom prst="rect">
            <a:avLst/>
          </a:prstGeom>
          <a:solidFill>
            <a:srgbClr val="2B3D3C"/>
          </a:solidFill>
          <a:ln>
            <a:noFill/>
          </a:ln>
        </p:spPr>
        <p:txBody>
          <a:bodyPr spcFirstLastPara="1" wrap="square" lIns="91425" tIns="45700" rIns="91425" bIns="45700" anchor="t" anchorCtr="0">
            <a:noAutofit/>
          </a:bodyPr>
          <a:lstStyle/>
          <a:p>
            <a:pPr algn="ctr">
              <a:defRPr/>
            </a:pPr>
            <a:endParaRPr b="1">
              <a:solidFill>
                <a:prstClr val="black"/>
              </a:solidFill>
              <a:latin typeface="Arial" panose="020B0604020202020204" pitchFamily="34" charset="0"/>
              <a:ea typeface="Calibri"/>
              <a:cs typeface="Arial" panose="020B0604020202020204" pitchFamily="34" charset="0"/>
              <a:sym typeface="Calibri"/>
            </a:endParaRPr>
          </a:p>
        </p:txBody>
      </p:sp>
      <p:sp>
        <p:nvSpPr>
          <p:cNvPr id="15" name="Google Shape;282;p6"/>
          <p:cNvSpPr/>
          <p:nvPr/>
        </p:nvSpPr>
        <p:spPr>
          <a:xfrm>
            <a:off x="968184" y="5123991"/>
            <a:ext cx="4567135" cy="461624"/>
          </a:xfrm>
          <a:prstGeom prst="rect">
            <a:avLst/>
          </a:prstGeom>
          <a:noFill/>
          <a:ln>
            <a:noFill/>
          </a:ln>
        </p:spPr>
        <p:txBody>
          <a:bodyPr spcFirstLastPara="1" wrap="square" lIns="91425" tIns="45700" rIns="91425" bIns="45700" anchor="t" anchorCtr="0">
            <a:spAutoFit/>
          </a:bodyPr>
          <a:lstStyle/>
          <a:p>
            <a:pPr>
              <a:defRPr/>
            </a:pPr>
            <a:r>
              <a:rPr lang="en-IN" sz="2400" b="1" dirty="0">
                <a:solidFill>
                  <a:prstClr val="white"/>
                </a:solidFill>
                <a:latin typeface="Arial" panose="020B0604020202020204" pitchFamily="34" charset="0"/>
                <a:cs typeface="Arial" panose="020B0604020202020204" pitchFamily="34" charset="0"/>
              </a:rPr>
              <a:t>Lands, territories, resources</a:t>
            </a:r>
            <a:endParaRPr lang="en-US" sz="2400" b="1" dirty="0">
              <a:solidFill>
                <a:prstClr val="white"/>
              </a:solidFill>
              <a:latin typeface="Arial" panose="020B0604020202020204" pitchFamily="34" charset="0"/>
              <a:cs typeface="Arial" panose="020B0604020202020204" pitchFamily="34" charset="0"/>
            </a:endParaRPr>
          </a:p>
        </p:txBody>
      </p:sp>
      <p:sp>
        <p:nvSpPr>
          <p:cNvPr id="16" name="Google Shape;217;p6"/>
          <p:cNvSpPr/>
          <p:nvPr/>
        </p:nvSpPr>
        <p:spPr>
          <a:xfrm rot="16200000" flipH="1">
            <a:off x="7679282" y="830828"/>
            <a:ext cx="1400367" cy="4737270"/>
          </a:xfrm>
          <a:prstGeom prst="rect">
            <a:avLst/>
          </a:prstGeom>
          <a:solidFill>
            <a:srgbClr val="2B3D3C"/>
          </a:solidFill>
          <a:ln>
            <a:noFill/>
          </a:ln>
        </p:spPr>
        <p:txBody>
          <a:bodyPr spcFirstLastPara="1" wrap="square" lIns="91425" tIns="45700" rIns="91425" bIns="45700" anchor="t" anchorCtr="0">
            <a:noAutofit/>
          </a:bodyPr>
          <a:lstStyle/>
          <a:p>
            <a:pPr algn="ctr">
              <a:defRPr/>
            </a:pPr>
            <a:endParaRPr b="1">
              <a:solidFill>
                <a:prstClr val="black"/>
              </a:solidFill>
              <a:latin typeface="Arial" panose="020B0604020202020204" pitchFamily="34" charset="0"/>
              <a:ea typeface="Calibri"/>
              <a:cs typeface="Arial" panose="020B0604020202020204" pitchFamily="34" charset="0"/>
              <a:sym typeface="Calibri"/>
            </a:endParaRPr>
          </a:p>
        </p:txBody>
      </p:sp>
      <p:sp>
        <p:nvSpPr>
          <p:cNvPr id="17" name="Google Shape;282;p6"/>
          <p:cNvSpPr/>
          <p:nvPr/>
        </p:nvSpPr>
        <p:spPr>
          <a:xfrm>
            <a:off x="6010831" y="2559661"/>
            <a:ext cx="4567135" cy="1200288"/>
          </a:xfrm>
          <a:prstGeom prst="rect">
            <a:avLst/>
          </a:prstGeom>
          <a:noFill/>
          <a:ln>
            <a:noFill/>
          </a:ln>
        </p:spPr>
        <p:txBody>
          <a:bodyPr spcFirstLastPara="1" wrap="square" lIns="91425" tIns="45700" rIns="91425" bIns="45700" anchor="t" anchorCtr="0">
            <a:spAutoFit/>
          </a:bodyPr>
          <a:lstStyle/>
          <a:p>
            <a:pPr>
              <a:defRPr/>
            </a:pPr>
            <a:r>
              <a:rPr lang="en-US" sz="2400" b="1" dirty="0">
                <a:solidFill>
                  <a:prstClr val="white"/>
                </a:solidFill>
                <a:latin typeface="Arial" panose="020B0604020202020204" pitchFamily="34" charset="0"/>
                <a:cs typeface="Arial" panose="020B0604020202020204" pitchFamily="34" charset="0"/>
              </a:rPr>
              <a:t>Civil and political rights (including identity, membership and community)</a:t>
            </a:r>
          </a:p>
        </p:txBody>
      </p:sp>
      <p:sp>
        <p:nvSpPr>
          <p:cNvPr id="18" name="Google Shape;217;p6"/>
          <p:cNvSpPr/>
          <p:nvPr/>
        </p:nvSpPr>
        <p:spPr>
          <a:xfrm rot="16200000" flipH="1">
            <a:off x="7570686" y="2529884"/>
            <a:ext cx="1617560" cy="4737270"/>
          </a:xfrm>
          <a:prstGeom prst="rect">
            <a:avLst/>
          </a:prstGeom>
          <a:solidFill>
            <a:srgbClr val="2B3D3C"/>
          </a:solidFill>
          <a:ln>
            <a:noFill/>
          </a:ln>
        </p:spPr>
        <p:txBody>
          <a:bodyPr spcFirstLastPara="1" wrap="square" lIns="91425" tIns="45700" rIns="91425" bIns="45700" anchor="t" anchorCtr="0">
            <a:noAutofit/>
          </a:bodyPr>
          <a:lstStyle/>
          <a:p>
            <a:pPr algn="ctr">
              <a:defRPr/>
            </a:pPr>
            <a:endParaRPr b="1">
              <a:solidFill>
                <a:prstClr val="black"/>
              </a:solidFill>
              <a:latin typeface="Arial" panose="020B0604020202020204" pitchFamily="34" charset="0"/>
              <a:ea typeface="Calibri"/>
              <a:cs typeface="Arial" panose="020B0604020202020204" pitchFamily="34" charset="0"/>
              <a:sym typeface="Calibri"/>
            </a:endParaRPr>
          </a:p>
        </p:txBody>
      </p:sp>
      <p:sp>
        <p:nvSpPr>
          <p:cNvPr id="24" name="Google Shape;282;p6"/>
          <p:cNvSpPr/>
          <p:nvPr/>
        </p:nvSpPr>
        <p:spPr>
          <a:xfrm>
            <a:off x="6096000" y="4110785"/>
            <a:ext cx="4567135" cy="1569620"/>
          </a:xfrm>
          <a:prstGeom prst="rect">
            <a:avLst/>
          </a:prstGeom>
          <a:noFill/>
          <a:ln>
            <a:noFill/>
          </a:ln>
        </p:spPr>
        <p:txBody>
          <a:bodyPr spcFirstLastPara="1" wrap="square" lIns="91425" tIns="45700" rIns="91425" bIns="45700" anchor="t" anchorCtr="0">
            <a:spAutoFit/>
          </a:bodyPr>
          <a:lstStyle/>
          <a:p>
            <a:pPr>
              <a:defRPr/>
            </a:pPr>
            <a:r>
              <a:rPr lang="en-US" sz="2400" b="1" dirty="0">
                <a:solidFill>
                  <a:prstClr val="white"/>
                </a:solidFill>
                <a:latin typeface="Arial" panose="020B0604020202020204" pitchFamily="34" charset="0"/>
                <a:cs typeface="Arial" panose="020B0604020202020204" pitchFamily="34" charset="0"/>
              </a:rPr>
              <a:t>Participation </a:t>
            </a:r>
            <a:r>
              <a:rPr lang="en-US" sz="2400" b="1" dirty="0" smtClean="0">
                <a:solidFill>
                  <a:prstClr val="white"/>
                </a:solidFill>
                <a:latin typeface="Arial" panose="020B0604020202020204" pitchFamily="34" charset="0"/>
                <a:cs typeface="Arial" panose="020B0604020202020204" pitchFamily="34" charset="0"/>
              </a:rPr>
              <a:t>in </a:t>
            </a:r>
            <a:br>
              <a:rPr lang="en-US" sz="2400" b="1" dirty="0" smtClean="0">
                <a:solidFill>
                  <a:prstClr val="white"/>
                </a:solidFill>
                <a:latin typeface="Arial" panose="020B0604020202020204" pitchFamily="34" charset="0"/>
                <a:cs typeface="Arial" panose="020B0604020202020204" pitchFamily="34" charset="0"/>
              </a:rPr>
            </a:br>
            <a:r>
              <a:rPr lang="en-US" sz="2400" b="1" dirty="0" smtClean="0">
                <a:solidFill>
                  <a:prstClr val="white"/>
                </a:solidFill>
                <a:latin typeface="Arial" panose="020B0604020202020204" pitchFamily="34" charset="0"/>
                <a:cs typeface="Arial" panose="020B0604020202020204" pitchFamily="34" charset="0"/>
              </a:rPr>
              <a:t>Decision-making </a:t>
            </a:r>
            <a:br>
              <a:rPr lang="en-US" sz="2400" b="1" dirty="0" smtClean="0">
                <a:solidFill>
                  <a:prstClr val="white"/>
                </a:solidFill>
                <a:latin typeface="Arial" panose="020B0604020202020204" pitchFamily="34" charset="0"/>
                <a:cs typeface="Arial" panose="020B0604020202020204" pitchFamily="34" charset="0"/>
              </a:rPr>
            </a:br>
            <a:r>
              <a:rPr lang="en-US" sz="2400" b="1" dirty="0" smtClean="0">
                <a:solidFill>
                  <a:prstClr val="white"/>
                </a:solidFill>
                <a:latin typeface="Arial" panose="020B0604020202020204" pitchFamily="34" charset="0"/>
                <a:cs typeface="Arial" panose="020B0604020202020204" pitchFamily="34" charset="0"/>
              </a:rPr>
              <a:t>and strengthening </a:t>
            </a:r>
            <a:r>
              <a:rPr lang="en-US" sz="2400" b="1" dirty="0">
                <a:solidFill>
                  <a:prstClr val="white"/>
                </a:solidFill>
                <a:latin typeface="Arial" panose="020B0604020202020204" pitchFamily="34" charset="0"/>
                <a:cs typeface="Arial" panose="020B0604020202020204" pitchFamily="34" charset="0"/>
              </a:rPr>
              <a:t>Indigenous </a:t>
            </a:r>
            <a:r>
              <a:rPr lang="en-US" sz="2400" b="1" dirty="0" smtClean="0">
                <a:solidFill>
                  <a:prstClr val="white"/>
                </a:solidFill>
                <a:latin typeface="Arial" panose="020B0604020202020204" pitchFamily="34" charset="0"/>
                <a:cs typeface="Arial" panose="020B0604020202020204" pitchFamily="34" charset="0"/>
              </a:rPr>
              <a:t>institutions</a:t>
            </a:r>
            <a:endParaRPr lang="en-US" sz="2400" b="1"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4021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Action Plan – </a:t>
            </a:r>
            <a:r>
              <a:rPr lang="fr-CA" dirty="0"/>
              <a:t>Areas </a:t>
            </a:r>
            <a:r>
              <a:rPr lang="fr-CA" dirty="0" err="1"/>
              <a:t>Covered</a:t>
            </a:r>
            <a:r>
              <a:rPr lang="fr-CA" dirty="0"/>
              <a:t> in the </a:t>
            </a:r>
            <a:r>
              <a:rPr lang="fr-CA" dirty="0" err="1"/>
              <a:t>Declaration</a:t>
            </a:r>
            <a:endParaRPr lang="en-CA" dirty="0"/>
          </a:p>
        </p:txBody>
      </p:sp>
      <p:sp>
        <p:nvSpPr>
          <p:cNvPr id="4" name="Google Shape;217;p6"/>
          <p:cNvSpPr/>
          <p:nvPr/>
        </p:nvSpPr>
        <p:spPr>
          <a:xfrm rot="16200000" flipH="1">
            <a:off x="2636388" y="830579"/>
            <a:ext cx="1400866" cy="4737270"/>
          </a:xfrm>
          <a:prstGeom prst="rect">
            <a:avLst/>
          </a:prstGeom>
          <a:solidFill>
            <a:srgbClr val="2B3D3C"/>
          </a:solidFill>
          <a:ln>
            <a:noFill/>
          </a:ln>
        </p:spPr>
        <p:txBody>
          <a:bodyPr spcFirstLastPara="1" wrap="square" lIns="91425" tIns="45700" rIns="91425" bIns="45700" anchor="t" anchorCtr="0">
            <a:noAutofit/>
          </a:bodyPr>
          <a:lstStyle/>
          <a:p>
            <a:pPr algn="ctr">
              <a:defRPr/>
            </a:pPr>
            <a:endParaRPr b="1">
              <a:solidFill>
                <a:prstClr val="black"/>
              </a:solidFill>
              <a:latin typeface="Arial" panose="020B0604020202020204" pitchFamily="34" charset="0"/>
              <a:ea typeface="Calibri"/>
              <a:cs typeface="Arial" panose="020B0604020202020204" pitchFamily="34" charset="0"/>
              <a:sym typeface="Calibri"/>
            </a:endParaRPr>
          </a:p>
        </p:txBody>
      </p:sp>
      <p:sp>
        <p:nvSpPr>
          <p:cNvPr id="9" name="Google Shape;282;p6"/>
          <p:cNvSpPr/>
          <p:nvPr/>
        </p:nvSpPr>
        <p:spPr>
          <a:xfrm>
            <a:off x="968186" y="2559162"/>
            <a:ext cx="4567135" cy="1200288"/>
          </a:xfrm>
          <a:prstGeom prst="rect">
            <a:avLst/>
          </a:prstGeom>
          <a:noFill/>
          <a:ln>
            <a:noFill/>
          </a:ln>
        </p:spPr>
        <p:txBody>
          <a:bodyPr spcFirstLastPara="1" wrap="square" lIns="91425" tIns="45700" rIns="91425" bIns="45700" anchor="t" anchorCtr="0">
            <a:spAutoFit/>
          </a:bodyPr>
          <a:lstStyle/>
          <a:p>
            <a:pPr>
              <a:defRPr/>
            </a:pPr>
            <a:r>
              <a:rPr lang="en-US" sz="2400" b="1" dirty="0">
                <a:solidFill>
                  <a:prstClr val="white"/>
                </a:solidFill>
                <a:latin typeface="Arial" panose="020B0604020202020204" pitchFamily="34" charset="0"/>
                <a:cs typeface="Arial" panose="020B0604020202020204" pitchFamily="34" charset="0"/>
              </a:rPr>
              <a:t>Economic and social </a:t>
            </a:r>
            <a:r>
              <a:rPr lang="en-US" sz="2400" b="1" dirty="0" smtClean="0">
                <a:solidFill>
                  <a:prstClr val="white"/>
                </a:solidFill>
                <a:latin typeface="Arial" panose="020B0604020202020204" pitchFamily="34" charset="0"/>
                <a:cs typeface="Arial" panose="020B0604020202020204" pitchFamily="34" charset="0"/>
              </a:rPr>
              <a:t/>
            </a:r>
            <a:br>
              <a:rPr lang="en-US" sz="2400" b="1" dirty="0" smtClean="0">
                <a:solidFill>
                  <a:prstClr val="white"/>
                </a:solidFill>
                <a:latin typeface="Arial" panose="020B0604020202020204" pitchFamily="34" charset="0"/>
                <a:cs typeface="Arial" panose="020B0604020202020204" pitchFamily="34" charset="0"/>
              </a:rPr>
            </a:br>
            <a:r>
              <a:rPr lang="en-US" sz="2400" b="1" dirty="0" smtClean="0">
                <a:solidFill>
                  <a:prstClr val="white"/>
                </a:solidFill>
                <a:latin typeface="Arial" panose="020B0604020202020204" pitchFamily="34" charset="0"/>
                <a:cs typeface="Arial" panose="020B0604020202020204" pitchFamily="34" charset="0"/>
              </a:rPr>
              <a:t>rights </a:t>
            </a:r>
            <a:r>
              <a:rPr lang="en-US" sz="2400" b="1" dirty="0">
                <a:solidFill>
                  <a:prstClr val="white"/>
                </a:solidFill>
                <a:latin typeface="Arial" panose="020B0604020202020204" pitchFamily="34" charset="0"/>
                <a:cs typeface="Arial" panose="020B0604020202020204" pitchFamily="34" charset="0"/>
              </a:rPr>
              <a:t>(including </a:t>
            </a:r>
            <a:r>
              <a:rPr lang="en-US" sz="2400" b="1" dirty="0" smtClean="0">
                <a:solidFill>
                  <a:prstClr val="white"/>
                </a:solidFill>
                <a:latin typeface="Arial" panose="020B0604020202020204" pitchFamily="34" charset="0"/>
                <a:cs typeface="Arial" panose="020B0604020202020204" pitchFamily="34" charset="0"/>
              </a:rPr>
              <a:t/>
            </a:r>
            <a:br>
              <a:rPr lang="en-US" sz="2400" b="1" dirty="0" smtClean="0">
                <a:solidFill>
                  <a:prstClr val="white"/>
                </a:solidFill>
                <a:latin typeface="Arial" panose="020B0604020202020204" pitchFamily="34" charset="0"/>
                <a:cs typeface="Arial" panose="020B0604020202020204" pitchFamily="34" charset="0"/>
              </a:rPr>
            </a:br>
            <a:r>
              <a:rPr lang="en-US" sz="2400" b="1" dirty="0" smtClean="0">
                <a:solidFill>
                  <a:prstClr val="white"/>
                </a:solidFill>
                <a:latin typeface="Arial" panose="020B0604020202020204" pitchFamily="34" charset="0"/>
                <a:cs typeface="Arial" panose="020B0604020202020204" pitchFamily="34" charset="0"/>
              </a:rPr>
              <a:t>development and </a:t>
            </a:r>
            <a:r>
              <a:rPr lang="en-US" sz="2400" b="1" dirty="0">
                <a:solidFill>
                  <a:prstClr val="white"/>
                </a:solidFill>
                <a:latin typeface="Arial" panose="020B0604020202020204" pitchFamily="34" charset="0"/>
                <a:cs typeface="Arial" panose="020B0604020202020204" pitchFamily="34" charset="0"/>
              </a:rPr>
              <a:t>health)</a:t>
            </a:r>
          </a:p>
        </p:txBody>
      </p:sp>
      <p:sp>
        <p:nvSpPr>
          <p:cNvPr id="18" name="Google Shape;217;p6"/>
          <p:cNvSpPr/>
          <p:nvPr/>
        </p:nvSpPr>
        <p:spPr>
          <a:xfrm rot="16200000" flipH="1">
            <a:off x="2936601" y="2159833"/>
            <a:ext cx="800438" cy="4737270"/>
          </a:xfrm>
          <a:prstGeom prst="rect">
            <a:avLst/>
          </a:prstGeom>
          <a:solidFill>
            <a:srgbClr val="2B3D3C"/>
          </a:solidFill>
          <a:ln>
            <a:noFill/>
          </a:ln>
        </p:spPr>
        <p:txBody>
          <a:bodyPr spcFirstLastPara="1" wrap="square" lIns="91425" tIns="45700" rIns="91425" bIns="45700" anchor="t" anchorCtr="0">
            <a:noAutofit/>
          </a:bodyPr>
          <a:lstStyle/>
          <a:p>
            <a:pPr algn="ctr">
              <a:defRPr/>
            </a:pPr>
            <a:endParaRPr b="1">
              <a:solidFill>
                <a:prstClr val="black"/>
              </a:solidFill>
              <a:latin typeface="Arial" panose="020B0604020202020204" pitchFamily="34" charset="0"/>
              <a:ea typeface="Calibri"/>
              <a:cs typeface="Arial" panose="020B0604020202020204" pitchFamily="34" charset="0"/>
              <a:sym typeface="Calibri"/>
            </a:endParaRPr>
          </a:p>
        </p:txBody>
      </p:sp>
      <p:sp>
        <p:nvSpPr>
          <p:cNvPr id="24" name="Google Shape;282;p6"/>
          <p:cNvSpPr/>
          <p:nvPr/>
        </p:nvSpPr>
        <p:spPr>
          <a:xfrm>
            <a:off x="1053353" y="4297655"/>
            <a:ext cx="4567135" cy="461624"/>
          </a:xfrm>
          <a:prstGeom prst="rect">
            <a:avLst/>
          </a:prstGeom>
          <a:noFill/>
          <a:ln>
            <a:noFill/>
          </a:ln>
        </p:spPr>
        <p:txBody>
          <a:bodyPr spcFirstLastPara="1" wrap="square" lIns="91425" tIns="45700" rIns="91425" bIns="45700" anchor="t" anchorCtr="0">
            <a:spAutoFit/>
          </a:bodyPr>
          <a:lstStyle/>
          <a:p>
            <a:pPr>
              <a:defRPr/>
            </a:pPr>
            <a:r>
              <a:rPr lang="en-IN" sz="2400" b="1" dirty="0">
                <a:solidFill>
                  <a:prstClr val="white"/>
                </a:solidFill>
                <a:latin typeface="Arial" panose="020B0604020202020204" pitchFamily="34" charset="0"/>
                <a:cs typeface="Arial" panose="020B0604020202020204" pitchFamily="34" charset="0"/>
              </a:rPr>
              <a:t>Implementation and </a:t>
            </a:r>
            <a:r>
              <a:rPr lang="en-IN" sz="2400" b="1" dirty="0" smtClean="0">
                <a:solidFill>
                  <a:prstClr val="white"/>
                </a:solidFill>
                <a:latin typeface="Arial" panose="020B0604020202020204" pitchFamily="34" charset="0"/>
                <a:cs typeface="Arial" panose="020B0604020202020204" pitchFamily="34" charset="0"/>
              </a:rPr>
              <a:t>redress</a:t>
            </a:r>
            <a:endParaRPr lang="en-US" sz="2400" b="1" dirty="0">
              <a:solidFill>
                <a:prstClr val="white"/>
              </a:solidFill>
              <a:latin typeface="Arial" panose="020B0604020202020204" pitchFamily="34" charset="0"/>
              <a:cs typeface="Arial" panose="020B0604020202020204" pitchFamily="34" charset="0"/>
            </a:endParaRPr>
          </a:p>
        </p:txBody>
      </p:sp>
      <p:sp>
        <p:nvSpPr>
          <p:cNvPr id="16" name="Google Shape;217;p6"/>
          <p:cNvSpPr/>
          <p:nvPr/>
        </p:nvSpPr>
        <p:spPr>
          <a:xfrm rot="16200000" flipH="1">
            <a:off x="7894434" y="615678"/>
            <a:ext cx="970063" cy="4737270"/>
          </a:xfrm>
          <a:prstGeom prst="rect">
            <a:avLst/>
          </a:prstGeom>
          <a:solidFill>
            <a:srgbClr val="2B3D3C"/>
          </a:solidFill>
          <a:ln>
            <a:noFill/>
          </a:ln>
        </p:spPr>
        <p:txBody>
          <a:bodyPr spcFirstLastPara="1" wrap="square" lIns="91425" tIns="45700" rIns="91425" bIns="45700" anchor="t" anchorCtr="0">
            <a:noAutofit/>
          </a:bodyPr>
          <a:lstStyle/>
          <a:p>
            <a:pPr algn="ctr">
              <a:defRPr/>
            </a:pPr>
            <a:endParaRPr b="1">
              <a:solidFill>
                <a:prstClr val="black"/>
              </a:solidFill>
              <a:latin typeface="Arial" panose="020B0604020202020204" pitchFamily="34" charset="0"/>
              <a:ea typeface="Calibri"/>
              <a:cs typeface="Arial" panose="020B0604020202020204" pitchFamily="34" charset="0"/>
              <a:sym typeface="Calibri"/>
            </a:endParaRPr>
          </a:p>
        </p:txBody>
      </p:sp>
      <p:sp>
        <p:nvSpPr>
          <p:cNvPr id="17" name="Google Shape;282;p6"/>
          <p:cNvSpPr/>
          <p:nvPr/>
        </p:nvSpPr>
        <p:spPr>
          <a:xfrm>
            <a:off x="6010831" y="2576687"/>
            <a:ext cx="4567135" cy="830956"/>
          </a:xfrm>
          <a:prstGeom prst="rect">
            <a:avLst/>
          </a:prstGeom>
          <a:noFill/>
          <a:ln>
            <a:noFill/>
          </a:ln>
        </p:spPr>
        <p:txBody>
          <a:bodyPr spcFirstLastPara="1" wrap="square" lIns="91425" tIns="45700" rIns="91425" bIns="45700" anchor="t" anchorCtr="0">
            <a:spAutoFit/>
          </a:bodyPr>
          <a:lstStyle/>
          <a:p>
            <a:pPr>
              <a:defRPr/>
            </a:pPr>
            <a:r>
              <a:rPr lang="en-IN" sz="2400" b="1" dirty="0" smtClean="0">
                <a:solidFill>
                  <a:prstClr val="white"/>
                </a:solidFill>
                <a:latin typeface="Arial" panose="020B0604020202020204" pitchFamily="34" charset="0"/>
                <a:cs typeface="Arial" panose="020B0604020202020204" pitchFamily="34" charset="0"/>
              </a:rPr>
              <a:t>Education, information and media</a:t>
            </a:r>
            <a:endParaRPr lang="en-US" sz="2400" b="1" dirty="0">
              <a:solidFill>
                <a:prstClr val="white"/>
              </a:solidFill>
              <a:latin typeface="Arial" panose="020B0604020202020204" pitchFamily="34" charset="0"/>
              <a:cs typeface="Arial" panose="020B0604020202020204" pitchFamily="34" charset="0"/>
            </a:endParaRPr>
          </a:p>
        </p:txBody>
      </p:sp>
      <p:sp>
        <p:nvSpPr>
          <p:cNvPr id="14" name="Google Shape;217;p6"/>
          <p:cNvSpPr/>
          <p:nvPr/>
        </p:nvSpPr>
        <p:spPr>
          <a:xfrm rot="16200000" flipH="1">
            <a:off x="7805959" y="1986542"/>
            <a:ext cx="1147015" cy="4737270"/>
          </a:xfrm>
          <a:prstGeom prst="rect">
            <a:avLst/>
          </a:prstGeom>
          <a:solidFill>
            <a:srgbClr val="2B3D3C"/>
          </a:solidFill>
          <a:ln>
            <a:noFill/>
          </a:ln>
        </p:spPr>
        <p:txBody>
          <a:bodyPr spcFirstLastPara="1" wrap="square" lIns="91425" tIns="45700" rIns="91425" bIns="45700" anchor="t" anchorCtr="0">
            <a:noAutofit/>
          </a:bodyPr>
          <a:lstStyle/>
          <a:p>
            <a:pPr algn="ctr">
              <a:defRPr/>
            </a:pPr>
            <a:endParaRPr b="1">
              <a:solidFill>
                <a:prstClr val="black"/>
              </a:solidFill>
              <a:latin typeface="Arial" panose="020B0604020202020204" pitchFamily="34" charset="0"/>
              <a:ea typeface="Calibri"/>
              <a:cs typeface="Arial" panose="020B0604020202020204" pitchFamily="34" charset="0"/>
              <a:sym typeface="Calibri"/>
            </a:endParaRPr>
          </a:p>
        </p:txBody>
      </p:sp>
      <p:sp>
        <p:nvSpPr>
          <p:cNvPr id="15" name="Google Shape;282;p6"/>
          <p:cNvSpPr/>
          <p:nvPr/>
        </p:nvSpPr>
        <p:spPr>
          <a:xfrm>
            <a:off x="6010832" y="3921865"/>
            <a:ext cx="4567135" cy="830956"/>
          </a:xfrm>
          <a:prstGeom prst="rect">
            <a:avLst/>
          </a:prstGeom>
          <a:noFill/>
          <a:ln>
            <a:noFill/>
          </a:ln>
        </p:spPr>
        <p:txBody>
          <a:bodyPr spcFirstLastPara="1" wrap="square" lIns="91425" tIns="45700" rIns="91425" bIns="45700" anchor="t" anchorCtr="0">
            <a:spAutoFit/>
          </a:bodyPr>
          <a:lstStyle/>
          <a:p>
            <a:pPr>
              <a:defRPr/>
            </a:pPr>
            <a:r>
              <a:rPr lang="en-US" sz="2400" b="1" dirty="0">
                <a:solidFill>
                  <a:prstClr val="white"/>
                </a:solidFill>
                <a:latin typeface="Arial" panose="020B0604020202020204" pitchFamily="34" charset="0"/>
                <a:cs typeface="Arial" panose="020B0604020202020204" pitchFamily="34" charset="0"/>
              </a:rPr>
              <a:t>Cultural, </a:t>
            </a:r>
            <a:r>
              <a:rPr lang="en-US" sz="2400" b="1" dirty="0" smtClean="0">
                <a:solidFill>
                  <a:prstClr val="white"/>
                </a:solidFill>
                <a:latin typeface="Arial" panose="020B0604020202020204" pitchFamily="34" charset="0"/>
                <a:cs typeface="Arial" panose="020B0604020202020204" pitchFamily="34" charset="0"/>
              </a:rPr>
              <a:t>religious </a:t>
            </a:r>
            <a:r>
              <a:rPr lang="en-US" sz="2400" b="1" dirty="0">
                <a:solidFill>
                  <a:prstClr val="white"/>
                </a:solidFill>
                <a:latin typeface="Arial" panose="020B0604020202020204" pitchFamily="34" charset="0"/>
                <a:cs typeface="Arial" panose="020B0604020202020204" pitchFamily="34" charset="0"/>
              </a:rPr>
              <a:t>and language rights</a:t>
            </a:r>
          </a:p>
        </p:txBody>
      </p:sp>
      <p:sp>
        <p:nvSpPr>
          <p:cNvPr id="21" name="Google Shape;217;p6"/>
          <p:cNvSpPr/>
          <p:nvPr/>
        </p:nvSpPr>
        <p:spPr>
          <a:xfrm rot="16200000" flipH="1">
            <a:off x="3066820" y="3058653"/>
            <a:ext cx="540000" cy="4737270"/>
          </a:xfrm>
          <a:prstGeom prst="rect">
            <a:avLst/>
          </a:prstGeom>
          <a:solidFill>
            <a:srgbClr val="2B3D3C"/>
          </a:solidFill>
          <a:ln>
            <a:noFill/>
          </a:ln>
        </p:spPr>
        <p:txBody>
          <a:bodyPr spcFirstLastPara="1" wrap="square" lIns="91425" tIns="45700" rIns="91425" bIns="45700" anchor="t" anchorCtr="0">
            <a:noAutofit/>
          </a:bodyPr>
          <a:lstStyle/>
          <a:p>
            <a:pPr algn="ctr">
              <a:defRPr/>
            </a:pPr>
            <a:endParaRPr b="1">
              <a:solidFill>
                <a:prstClr val="black"/>
              </a:solidFill>
              <a:latin typeface="Arial" panose="020B0604020202020204" pitchFamily="34" charset="0"/>
              <a:ea typeface="Calibri"/>
              <a:cs typeface="Arial" panose="020B0604020202020204" pitchFamily="34" charset="0"/>
              <a:sym typeface="Calibri"/>
            </a:endParaRPr>
          </a:p>
        </p:txBody>
      </p:sp>
      <p:sp>
        <p:nvSpPr>
          <p:cNvPr id="20" name="Google Shape;282;p6"/>
          <p:cNvSpPr/>
          <p:nvPr/>
        </p:nvSpPr>
        <p:spPr>
          <a:xfrm>
            <a:off x="1053353" y="5211863"/>
            <a:ext cx="4567135" cy="461624"/>
          </a:xfrm>
          <a:prstGeom prst="rect">
            <a:avLst/>
          </a:prstGeom>
          <a:noFill/>
          <a:ln>
            <a:noFill/>
          </a:ln>
        </p:spPr>
        <p:txBody>
          <a:bodyPr spcFirstLastPara="1" wrap="square" lIns="91425" tIns="45700" rIns="91425" bIns="45700" anchor="t" anchorCtr="0">
            <a:spAutoFit/>
          </a:bodyPr>
          <a:lstStyle/>
          <a:p>
            <a:pPr>
              <a:defRPr/>
            </a:pPr>
            <a:r>
              <a:rPr lang="en-IN" sz="2400" b="1" dirty="0" smtClean="0">
                <a:solidFill>
                  <a:prstClr val="white"/>
                </a:solidFill>
                <a:latin typeface="Arial" panose="020B0604020202020204" pitchFamily="34" charset="0"/>
                <a:cs typeface="Arial" panose="020B0604020202020204" pitchFamily="34" charset="0"/>
              </a:rPr>
              <a:t>Environment</a:t>
            </a:r>
            <a:endParaRPr lang="en-US" sz="2200" b="1"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7759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Action Plan –</a:t>
            </a:r>
            <a:r>
              <a:rPr lang="en-US" dirty="0" smtClean="0"/>
              <a:t>Timeline</a:t>
            </a:r>
            <a:endParaRPr lang="en-CA" dirty="0"/>
          </a:p>
        </p:txBody>
      </p:sp>
      <p:sp>
        <p:nvSpPr>
          <p:cNvPr id="3" name="Rectangle 2"/>
          <p:cNvSpPr/>
          <p:nvPr/>
        </p:nvSpPr>
        <p:spPr>
          <a:xfrm>
            <a:off x="838200" y="2458438"/>
            <a:ext cx="10400414" cy="3785652"/>
          </a:xfrm>
          <a:prstGeom prst="rect">
            <a:avLst/>
          </a:prstGeom>
        </p:spPr>
        <p:txBody>
          <a:bodyPr wrap="square">
            <a:spAutoFit/>
          </a:bodyPr>
          <a:lstStyle/>
          <a:p>
            <a:pPr marL="285750" indent="-285750">
              <a:buFont typeface="Wingdings" panose="05000000000000000000" pitchFamily="2" charset="2"/>
              <a:buChar char="Ø"/>
            </a:pPr>
            <a:r>
              <a:rPr lang="en-US" sz="2000" dirty="0" smtClean="0">
                <a:solidFill>
                  <a:srgbClr val="333333"/>
                </a:solidFill>
              </a:rPr>
              <a:t>Spring/Fall 2022 </a:t>
            </a:r>
            <a:r>
              <a:rPr lang="en-US" sz="2000" dirty="0">
                <a:solidFill>
                  <a:srgbClr val="333333"/>
                </a:solidFill>
              </a:rPr>
              <a:t>– Phase I engagement: Indigenous </a:t>
            </a:r>
            <a:r>
              <a:rPr lang="en-US" sz="2000" dirty="0" smtClean="0">
                <a:solidFill>
                  <a:srgbClr val="333333"/>
                </a:solidFill>
              </a:rPr>
              <a:t>priorities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smtClean="0"/>
              <a:t>Summer </a:t>
            </a:r>
            <a:r>
              <a:rPr lang="en-US" sz="2000" dirty="0"/>
              <a:t>2022 – </a:t>
            </a:r>
            <a:r>
              <a:rPr lang="en-US" sz="2000" dirty="0" smtClean="0"/>
              <a:t>First annual progress report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smtClean="0"/>
              <a:t>Fall </a:t>
            </a:r>
            <a:r>
              <a:rPr lang="en-US" sz="2000" dirty="0"/>
              <a:t>2022 – Policy period and development of draft action </a:t>
            </a:r>
            <a:r>
              <a:rPr lang="en-US" sz="2000" dirty="0" smtClean="0"/>
              <a:t>plan</a:t>
            </a:r>
          </a:p>
          <a:p>
            <a:pPr marL="285750" indent="-285750">
              <a:buFont typeface="Wingdings" panose="05000000000000000000" pitchFamily="2" charset="2"/>
              <a:buChar char="Ø"/>
            </a:pPr>
            <a:endParaRPr lang="en-US" sz="2000" dirty="0" smtClean="0"/>
          </a:p>
          <a:p>
            <a:pPr marL="285750" indent="-285750">
              <a:buFont typeface="Wingdings" panose="05000000000000000000" pitchFamily="2" charset="2"/>
              <a:buChar char="Ø"/>
            </a:pPr>
            <a:r>
              <a:rPr lang="en-US" sz="2000" dirty="0" smtClean="0"/>
              <a:t>Fall 2022/Winter 2023 </a:t>
            </a:r>
            <a:r>
              <a:rPr lang="en-US" sz="2000" dirty="0"/>
              <a:t>– Phase 2 engagement: Validation of draft action </a:t>
            </a:r>
            <a:r>
              <a:rPr lang="en-US" sz="2000" dirty="0" smtClean="0"/>
              <a:t>plan</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June 2023 – Second annual </a:t>
            </a:r>
            <a:r>
              <a:rPr lang="en-US" sz="2000" dirty="0" smtClean="0"/>
              <a:t>report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smtClean="0"/>
              <a:t>June </a:t>
            </a:r>
            <a:r>
              <a:rPr lang="en-US" sz="2000" dirty="0"/>
              <a:t>2023 – Action </a:t>
            </a:r>
            <a:r>
              <a:rPr lang="en-US" sz="2000" dirty="0" smtClean="0"/>
              <a:t>plan </a:t>
            </a:r>
            <a:r>
              <a:rPr lang="en-US" sz="2000" dirty="0"/>
              <a:t>completed</a:t>
            </a:r>
            <a:r>
              <a:rPr lang="en-US" sz="2000" dirty="0" smtClean="0"/>
              <a:t>, then </a:t>
            </a:r>
            <a:r>
              <a:rPr lang="en-US" sz="2000"/>
              <a:t>tabled </a:t>
            </a:r>
            <a:r>
              <a:rPr lang="en-US" sz="2000" smtClean="0"/>
              <a:t>in </a:t>
            </a:r>
            <a:r>
              <a:rPr lang="en-US" sz="2000"/>
              <a:t>Parliament as soon as practicable and </a:t>
            </a:r>
            <a:r>
              <a:rPr lang="en-US" sz="2000" dirty="0"/>
              <a:t>publicly released</a:t>
            </a:r>
            <a:endParaRPr lang="en-US" sz="2000" dirty="0">
              <a:effectLst/>
            </a:endParaRPr>
          </a:p>
        </p:txBody>
      </p:sp>
    </p:spTree>
    <p:extLst>
      <p:ext uri="{BB962C8B-B14F-4D97-AF65-F5344CB8AC3E}">
        <p14:creationId xmlns:p14="http://schemas.microsoft.com/office/powerpoint/2010/main" val="1456905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296658"/>
            <a:ext cx="12191999" cy="4561343"/>
          </a:xfrm>
          <a:prstGeom prst="rect">
            <a:avLst/>
          </a:prstGeom>
        </p:spPr>
      </p:pic>
      <p:sp>
        <p:nvSpPr>
          <p:cNvPr id="4" name="Slide Number Placeholder 3"/>
          <p:cNvSpPr>
            <a:spLocks noGrp="1"/>
          </p:cNvSpPr>
          <p:nvPr>
            <p:ph type="sldNum" idx="12"/>
          </p:nvPr>
        </p:nvSpPr>
        <p:spPr/>
        <p:txBody>
          <a:bodyPr/>
          <a:lstStyle/>
          <a:p>
            <a:fld id="{00000000-1234-1234-1234-123412341234}" type="slidenum">
              <a:rPr lang="en" smtClean="0">
                <a:solidFill>
                  <a:schemeClr val="bg1"/>
                </a:solidFill>
              </a:rPr>
              <a:pPr/>
              <a:t>7</a:t>
            </a:fld>
            <a:endParaRPr lang="en" dirty="0">
              <a:solidFill>
                <a:schemeClr val="bg1"/>
              </a:solidFill>
            </a:endParaRPr>
          </a:p>
        </p:txBody>
      </p:sp>
      <p:sp>
        <p:nvSpPr>
          <p:cNvPr id="8" name="TextBox 7"/>
          <p:cNvSpPr txBox="1"/>
          <p:nvPr/>
        </p:nvSpPr>
        <p:spPr>
          <a:xfrm>
            <a:off x="4855221" y="1791038"/>
            <a:ext cx="1916102" cy="830997"/>
          </a:xfrm>
          <a:prstGeom prst="rect">
            <a:avLst/>
          </a:prstGeom>
          <a:noFill/>
        </p:spPr>
        <p:txBody>
          <a:bodyPr wrap="none" rtlCol="0">
            <a:spAutoFit/>
          </a:bodyPr>
          <a:lstStyle/>
          <a:p>
            <a:r>
              <a:rPr lang="en-US" sz="2400" dirty="0"/>
              <a:t>Have your say</a:t>
            </a:r>
          </a:p>
          <a:p>
            <a:r>
              <a:rPr lang="en-US" sz="2400" dirty="0"/>
              <a:t>Icon and info</a:t>
            </a:r>
            <a:endParaRPr lang="en-CA" sz="2400"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5965" y="1146129"/>
            <a:ext cx="2860068" cy="2860068"/>
          </a:xfrm>
          <a:prstGeom prst="rect">
            <a:avLst/>
          </a:prstGeom>
        </p:spPr>
      </p:pic>
      <p:sp>
        <p:nvSpPr>
          <p:cNvPr id="7" name="TextBox 6"/>
          <p:cNvSpPr txBox="1"/>
          <p:nvPr/>
        </p:nvSpPr>
        <p:spPr>
          <a:xfrm>
            <a:off x="2369907" y="5178176"/>
            <a:ext cx="7602876" cy="1323632"/>
          </a:xfrm>
          <a:prstGeom prst="rect">
            <a:avLst/>
          </a:prstGeom>
          <a:noFill/>
        </p:spPr>
        <p:txBody>
          <a:bodyPr wrap="square" rtlCol="0">
            <a:spAutoFit/>
          </a:bodyPr>
          <a:lstStyle/>
          <a:p>
            <a:pPr algn="ctr"/>
            <a:r>
              <a:rPr lang="en-CA" sz="2667" b="1" dirty="0">
                <a:solidFill>
                  <a:schemeClr val="bg1"/>
                </a:solidFill>
              </a:rPr>
              <a:t>For more information </a:t>
            </a:r>
            <a:r>
              <a:rPr lang="en-CA" sz="2667" b="1">
                <a:solidFill>
                  <a:schemeClr val="bg1"/>
                </a:solidFill>
              </a:rPr>
              <a:t>about </a:t>
            </a:r>
            <a:br>
              <a:rPr lang="en-CA" sz="2667" b="1">
                <a:solidFill>
                  <a:schemeClr val="bg1"/>
                </a:solidFill>
              </a:rPr>
            </a:br>
            <a:r>
              <a:rPr lang="en-CA" sz="2667" b="1">
                <a:solidFill>
                  <a:schemeClr val="bg1"/>
                </a:solidFill>
              </a:rPr>
              <a:t>the </a:t>
            </a:r>
            <a:r>
              <a:rPr lang="en-CA" sz="2667" b="1" dirty="0">
                <a:solidFill>
                  <a:schemeClr val="bg1"/>
                </a:solidFill>
              </a:rPr>
              <a:t>Declaration and the Act, visit </a:t>
            </a:r>
          </a:p>
          <a:p>
            <a:pPr algn="ctr"/>
            <a:r>
              <a:rPr lang="en-CA" sz="2667" b="1" dirty="0">
                <a:solidFill>
                  <a:schemeClr val="bg1"/>
                </a:solidFill>
              </a:rPr>
              <a:t>Canada.ca/Declaration</a:t>
            </a:r>
          </a:p>
        </p:txBody>
      </p:sp>
    </p:spTree>
    <p:extLst>
      <p:ext uri="{BB962C8B-B14F-4D97-AF65-F5344CB8AC3E}">
        <p14:creationId xmlns:p14="http://schemas.microsoft.com/office/powerpoint/2010/main" val="405436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Justice Document" ma:contentTypeID="0x010100BA8611C8BA8DB2418B4D4CF993FC9B62006A4D8DD70A81CB46B42F7DF192122CE1" ma:contentTypeVersion="138" ma:contentTypeDescription="" ma:contentTypeScope="" ma:versionID="7e93c7837cbd54fe019b4f8844d74745">
  <xsd:schema xmlns:xsd="http://www.w3.org/2001/XMLSchema" xmlns:xs="http://www.w3.org/2001/XMLSchema" xmlns:p="http://schemas.microsoft.com/office/2006/metadata/properties" xmlns:ns1="http://schemas.microsoft.com/sharepoint/v3" xmlns:ns2="b725f225-bea6-44e9-8570-dad8cce9101e" xmlns:ns3="f6cff801-ccc6-49c4-bf39-0edf9337bbab" targetNamespace="http://schemas.microsoft.com/office/2006/metadata/properties" ma:root="true" ma:fieldsID="daea8054b3caacc687f5acceb4ecf147" ns1:_="" ns2:_="" ns3:_="">
    <xsd:import namespace="http://schemas.microsoft.com/sharepoint/v3"/>
    <xsd:import namespace="b725f225-bea6-44e9-8570-dad8cce9101e"/>
    <xsd:import namespace="f6cff801-ccc6-49c4-bf39-0edf9337bbab"/>
    <xsd:element name="properties">
      <xsd:complexType>
        <xsd:sequence>
          <xsd:element name="documentManagement">
            <xsd:complexType>
              <xsd:all>
                <xsd:element ref="ns2:j1b5dcd4430249c18cbaee35a4c35ad9" minOccurs="0"/>
                <xsd:element ref="ns2:TaxCatchAll" minOccurs="0"/>
                <xsd:element ref="ns2:TaxCatchAllLabel" minOccurs="0"/>
                <xsd:element ref="ns2:b6e2b5c1b9f145019440d5a90b55edf8" minOccurs="0"/>
                <xsd:element ref="ns2:i93b4daf849840eeaef05c05bfeec49d" minOccurs="0"/>
                <xsd:element ref="ns2:p98d4e7371714dd68ba8ead81c2f0b01" minOccurs="0"/>
                <xsd:element ref="ns2:i155234f7ce9406785afd802285f54b6" minOccurs="0"/>
                <xsd:element ref="ns2:File_x0020_Number" minOccurs="0"/>
                <xsd:element ref="ns2:TaxKeywordTaxHTField" minOccurs="0"/>
                <xsd:element ref="ns2:Archived" minOccurs="0"/>
                <xsd:element ref="ns2:Final" minOccurs="0"/>
                <xsd:element ref="ns2:paf1ef07923d4093b7c49d613771fe3b" minOccurs="0"/>
                <xsd:element ref="ns2:DWFrom" minOccurs="0"/>
                <xsd:element ref="ns2:DWTo" minOccurs="0"/>
                <xsd:element ref="ns2:DWCc" minOccurs="0"/>
                <xsd:element ref="ns2:DWEmailSubject" minOccurs="0"/>
                <xsd:element ref="ns2:DWHasAttachments" minOccurs="0"/>
                <xsd:element ref="ns2:DWEmailDate" minOccurs="0"/>
                <xsd:element ref="ns1:DocumentSetDescription" minOccurs="0"/>
                <xsd:element ref="ns2:MailPreviewData"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ocumentSetDescription" ma:index="33" nillable="true" ma:displayName="Description" ma:description="A description of the Document Set" ma:internalName="DocumentSetDescription">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725f225-bea6-44e9-8570-dad8cce9101e" elementFormDefault="qualified">
    <xsd:import namespace="http://schemas.microsoft.com/office/2006/documentManagement/types"/>
    <xsd:import namespace="http://schemas.microsoft.com/office/infopath/2007/PartnerControls"/>
    <xsd:element name="j1b5dcd4430249c18cbaee35a4c35ad9" ma:index="8" nillable="true" ma:taxonomy="true" ma:internalName="j1b5dcd4430249c18cbaee35a4c35ad9" ma:taxonomyFieldName="Organisation" ma:displayName="Organisation" ma:default="" ma:fieldId="{31b5dcd4-4302-49c1-8cba-ee35a4c35ad9}" ma:sspId="35648788-ecba-4b04-acbd-732497e0cf61" ma:termSetId="84f0215e-65c0-40e7-bc93-875151567c56"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8954467d-393e-4530-b03c-d75c894c01b7}" ma:internalName="TaxCatchAll" ma:showField="CatchAllData" ma:web="f6cff801-ccc6-49c4-bf39-0edf9337bbab">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8954467d-393e-4530-b03c-d75c894c01b7}" ma:internalName="TaxCatchAllLabel" ma:readOnly="true" ma:showField="CatchAllDataLabel" ma:web="f6cff801-ccc6-49c4-bf39-0edf9337bbab">
      <xsd:complexType>
        <xsd:complexContent>
          <xsd:extension base="dms:MultiChoiceLookup">
            <xsd:sequence>
              <xsd:element name="Value" type="dms:Lookup" maxOccurs="unbounded" minOccurs="0" nillable="true"/>
            </xsd:sequence>
          </xsd:extension>
        </xsd:complexContent>
      </xsd:complexType>
    </xsd:element>
    <xsd:element name="b6e2b5c1b9f145019440d5a90b55edf8" ma:index="12" nillable="true" ma:taxonomy="true" ma:internalName="b6e2b5c1b9f145019440d5a90b55edf8" ma:taxonomyFieldName="Subject1" ma:displayName="Subject" ma:indexed="true" ma:readOnly="false" ma:default="3;#Communications|a490b14b-f530-4f0b-97fc-b294bcdf4be6" ma:fieldId="{b6e2b5c1-b9f1-4501-9440-d5a90b55edf8}" ma:sspId="35648788-ecba-4b04-acbd-732497e0cf61" ma:termSetId="f370bc38-93b5-4f05-b213-d037f4953ec1" ma:anchorId="00000000-0000-0000-0000-000000000000" ma:open="false" ma:isKeyword="false">
      <xsd:complexType>
        <xsd:sequence>
          <xsd:element ref="pc:Terms" minOccurs="0" maxOccurs="1"/>
        </xsd:sequence>
      </xsd:complexType>
    </xsd:element>
    <xsd:element name="i93b4daf849840eeaef05c05bfeec49d" ma:index="14" nillable="true" ma:taxonomy="true" ma:internalName="i93b4daf849840eeaef05c05bfeec49d" ma:taxonomyFieldName="Document_x0020_type" ma:displayName="Document type" ma:indexed="true" ma:default="" ma:fieldId="{293b4daf-8498-40ee-aef0-5c05bfeec49d}" ma:sspId="35648788-ecba-4b04-acbd-732497e0cf61" ma:termSetId="0f0ac3ff-8dbb-42b5-89e8-f9c0db08d6db" ma:anchorId="00000000-0000-0000-0000-000000000000" ma:open="false" ma:isKeyword="false">
      <xsd:complexType>
        <xsd:sequence>
          <xsd:element ref="pc:Terms" minOccurs="0" maxOccurs="1"/>
        </xsd:sequence>
      </xsd:complexType>
    </xsd:element>
    <xsd:element name="p98d4e7371714dd68ba8ead81c2f0b01" ma:index="16" ma:taxonomy="true" ma:internalName="p98d4e7371714dd68ba8ead81c2f0b01" ma:taxonomyFieldName="Language1" ma:displayName="Language" ma:indexed="true" ma:readOnly="false" ma:default="1;#English|a4bed915-78d8-458e-a073-85b2d5287cd2" ma:fieldId="{998d4e73-7171-4dd6-8ba8-ead81c2f0b01}" ma:sspId="35648788-ecba-4b04-acbd-732497e0cf61" ma:termSetId="d8f9ee4c-8009-4a39-b4e3-1804e0ffca2c" ma:anchorId="00000000-0000-0000-0000-000000000000" ma:open="false" ma:isKeyword="false">
      <xsd:complexType>
        <xsd:sequence>
          <xsd:element ref="pc:Terms" minOccurs="0" maxOccurs="1"/>
        </xsd:sequence>
      </xsd:complexType>
    </xsd:element>
    <xsd:element name="i155234f7ce9406785afd802285f54b6" ma:index="18" nillable="true" ma:taxonomy="true" ma:internalName="i155234f7ce9406785afd802285f54b6" ma:taxonomyFieldName="Security" ma:displayName="Security" ma:default="6;#Unclassified|46e30526-9ff0-4654-a636-aa8b02ed351c" ma:fieldId="{2155234f-7ce9-4067-85af-d802285f54b6}" ma:sspId="35648788-ecba-4b04-acbd-732497e0cf61" ma:termSetId="034b84e2-83a5-49f9-8e55-1e1dcc71e576" ma:anchorId="00000000-0000-0000-0000-000000000000" ma:open="false" ma:isKeyword="false">
      <xsd:complexType>
        <xsd:sequence>
          <xsd:element ref="pc:Terms" minOccurs="0" maxOccurs="1"/>
        </xsd:sequence>
      </xsd:complexType>
    </xsd:element>
    <xsd:element name="File_x0020_Number" ma:index="20" nillable="true" ma:displayName="File Number" ma:internalName="File_x0020_Number">
      <xsd:simpleType>
        <xsd:restriction base="dms:Text">
          <xsd:maxLength value="255"/>
        </xsd:restriction>
      </xsd:simpleType>
    </xsd:element>
    <xsd:element name="TaxKeywordTaxHTField" ma:index="21" nillable="true" ma:taxonomy="true" ma:internalName="TaxKeywordTaxHTField" ma:taxonomyFieldName="TaxKeyword" ma:displayName="Enterprise Keywords" ma:fieldId="{23f27201-bee3-471e-b2e7-b64fd8b7ca38}" ma:taxonomyMulti="true" ma:sspId="35648788-ecba-4b04-acbd-732497e0cf61" ma:termSetId="00000000-0000-0000-0000-000000000000" ma:anchorId="00000000-0000-0000-0000-000000000000" ma:open="true" ma:isKeyword="true">
      <xsd:complexType>
        <xsd:sequence>
          <xsd:element ref="pc:Terms" minOccurs="0" maxOccurs="1"/>
        </xsd:sequence>
      </xsd:complexType>
    </xsd:element>
    <xsd:element name="Archived" ma:index="23" nillable="true" ma:displayName="Archived" ma:default="No" ma:format="Dropdown" ma:hidden="true" ma:internalName="Archived" ma:readOnly="false">
      <xsd:simpleType>
        <xsd:restriction base="dms:Choice">
          <xsd:enumeration value="No"/>
          <xsd:enumeration value="Yes"/>
        </xsd:restriction>
      </xsd:simpleType>
    </xsd:element>
    <xsd:element name="Final" ma:index="24" nillable="true" ma:displayName="Final" ma:default="0" ma:internalName="Final">
      <xsd:simpleType>
        <xsd:restriction base="dms:Boolean"/>
      </xsd:simpleType>
    </xsd:element>
    <xsd:element name="paf1ef07923d4093b7c49d613771fe3b" ma:index="25" nillable="true" ma:taxonomy="true" ma:internalName="paf1ef07923d4093b7c49d613771fe3b" ma:taxonomyFieldName="Fiscal_x0020_Year" ma:displayName="Fiscal Year" ma:default="" ma:fieldId="{9af1ef07-923d-4093-b7c4-9d613771fe3b}" ma:sspId="35648788-ecba-4b04-acbd-732497e0cf61" ma:termSetId="a8aa7fdb-df41-4efd-a7ce-79adda59bbd6" ma:anchorId="00000000-0000-0000-0000-000000000000" ma:open="false" ma:isKeyword="false">
      <xsd:complexType>
        <xsd:sequence>
          <xsd:element ref="pc:Terms" minOccurs="0" maxOccurs="1"/>
        </xsd:sequence>
      </xsd:complexType>
    </xsd:element>
    <xsd:element name="DWFrom" ma:index="27" nillable="true" ma:displayName="From" ma:description="This field auto-populates for emails." ma:internalName="DWFrom">
      <xsd:simpleType>
        <xsd:restriction base="dms:Text">
          <xsd:maxLength value="255"/>
        </xsd:restriction>
      </xsd:simpleType>
    </xsd:element>
    <xsd:element name="DWTo" ma:index="28" nillable="true" ma:displayName="To" ma:description="This field auto-populates for emails." ma:internalName="DWTo">
      <xsd:simpleType>
        <xsd:restriction base="dms:Note">
          <xsd:maxLength value="255"/>
        </xsd:restriction>
      </xsd:simpleType>
    </xsd:element>
    <xsd:element name="DWCc" ma:index="29" nillable="true" ma:displayName="Cc" ma:description="This field auto-populates for emails." ma:internalName="DWCc">
      <xsd:simpleType>
        <xsd:restriction base="dms:Note">
          <xsd:maxLength value="255"/>
        </xsd:restriction>
      </xsd:simpleType>
    </xsd:element>
    <xsd:element name="DWEmailSubject" ma:index="30" nillable="true" ma:displayName="EmailSubject" ma:description="This field auto-populates for emails." ma:internalName="DWEmailSubject">
      <xsd:simpleType>
        <xsd:restriction base="dms:Text">
          <xsd:maxLength value="255"/>
        </xsd:restriction>
      </xsd:simpleType>
    </xsd:element>
    <xsd:element name="DWHasAttachments" ma:index="31" nillable="true" ma:displayName="Has Attachments" ma:default="0" ma:description="This field auto-populates for emails." ma:internalName="DWHasAttachments">
      <xsd:simpleType>
        <xsd:restriction base="dms:Boolean"/>
      </xsd:simpleType>
    </xsd:element>
    <xsd:element name="DWEmailDate" ma:index="32" nillable="true" ma:displayName="EmailDate" ma:description="This field auto-populates for emails." ma:format="DateTime" ma:internalName="DWEmailDate">
      <xsd:simpleType>
        <xsd:restriction base="dms:DateTime"/>
      </xsd:simpleType>
    </xsd:element>
    <xsd:element name="MailPreviewData" ma:index="34" nillable="true" ma:displayName="MailPreviewData" ma:description="Required for Harmon.ie to enable the Email Preview feature" ma:hidden="true" ma:internalName="MailPreviewData" ma:readOnly="fals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6cff801-ccc6-49c4-bf39-0edf9337bbab" elementFormDefault="qualified">
    <xsd:import namespace="http://schemas.microsoft.com/office/2006/documentManagement/types"/>
    <xsd:import namespace="http://schemas.microsoft.com/office/infopath/2007/PartnerControls"/>
    <xsd:element name="_dlc_DocId" ma:index="35" nillable="true" ma:displayName="Document ID Value" ma:description="The value of the document ID assigned to this item." ma:internalName="_dlc_DocId" ma:readOnly="true">
      <xsd:simpleType>
        <xsd:restriction base="dms:Text"/>
      </xsd:simpleType>
    </xsd:element>
    <xsd:element name="_dlc_DocIdUrl" ma:index="36"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DWCc xmlns="b725f225-bea6-44e9-8570-dad8cce9101e" xsi:nil="true"/>
    <Final xmlns="b725f225-bea6-44e9-8570-dad8cce9101e">false</Final>
    <DWEmailDate xmlns="b725f225-bea6-44e9-8570-dad8cce9101e" xsi:nil="true"/>
    <TaxKeywordTaxHTField xmlns="b725f225-bea6-44e9-8570-dad8cce9101e">
      <Terms xmlns="http://schemas.microsoft.com/office/infopath/2007/PartnerControls">
        <TermInfo xmlns="http://schemas.microsoft.com/office/infopath/2007/PartnerControls">
          <TermName xmlns="http://schemas.microsoft.com/office/infopath/2007/PartnerControls">UNDRIPA Web</TermName>
          <TermId xmlns="http://schemas.microsoft.com/office/infopath/2007/PartnerControls">ac391653-e257-4197-8d67-c808a011bb0f</TermId>
        </TermInfo>
      </Terms>
    </TaxKeywordTaxHTField>
    <Archived xmlns="b725f225-bea6-44e9-8570-dad8cce9101e">No</Archived>
    <TaxCatchAll xmlns="b725f225-bea6-44e9-8570-dad8cce9101e">
      <Value>5892</Value>
      <Value>18</Value>
      <Value>3988</Value>
      <Value>27</Value>
      <Value>6</Value>
      <Value>1</Value>
    </TaxCatchAll>
    <DWFrom xmlns="b725f225-bea6-44e9-8570-dad8cce9101e" xsi:nil="true"/>
    <i155234f7ce9406785afd802285f54b6 xmlns="b725f225-bea6-44e9-8570-dad8cce9101e">
      <Terms xmlns="http://schemas.microsoft.com/office/infopath/2007/PartnerControls">
        <TermInfo xmlns="http://schemas.microsoft.com/office/infopath/2007/PartnerControls">
          <TermName xmlns="http://schemas.microsoft.com/office/infopath/2007/PartnerControls">Unclassified</TermName>
          <TermId xmlns="http://schemas.microsoft.com/office/infopath/2007/PartnerControls">46e30526-9ff0-4654-a636-aa8b02ed351c</TermId>
        </TermInfo>
      </Terms>
    </i155234f7ce9406785afd802285f54b6>
    <j1b5dcd4430249c18cbaee35a4c35ad9 xmlns="b725f225-bea6-44e9-8570-dad8cce9101e">
      <Terms xmlns="http://schemas.microsoft.com/office/infopath/2007/PartnerControls">
        <TermInfo xmlns="http://schemas.microsoft.com/office/infopath/2007/PartnerControls">
          <TermName xmlns="http://schemas.microsoft.com/office/infopath/2007/PartnerControls">Director General's Office</TermName>
          <TermId xmlns="http://schemas.microsoft.com/office/infopath/2007/PartnerControls">0f4f5eaf-6bb9-42de-93df-c41df724440f</TermId>
        </TermInfo>
      </Terms>
    </j1b5dcd4430249c18cbaee35a4c35ad9>
    <DWEmailSubject xmlns="b725f225-bea6-44e9-8570-dad8cce9101e" xsi:nil="true"/>
    <paf1ef07923d4093b7c49d613771fe3b xmlns="b725f225-bea6-44e9-8570-dad8cce9101e">
      <Terms xmlns="http://schemas.microsoft.com/office/infopath/2007/PartnerControls"/>
    </paf1ef07923d4093b7c49d613771fe3b>
    <p98d4e7371714dd68ba8ead81c2f0b01 xmlns="b725f225-bea6-44e9-8570-dad8cce9101e">
      <Terms xmlns="http://schemas.microsoft.com/office/infopath/2007/PartnerControls">
        <TermInfo xmlns="http://schemas.microsoft.com/office/infopath/2007/PartnerControls">
          <TermName xmlns="http://schemas.microsoft.com/office/infopath/2007/PartnerControls">English</TermName>
          <TermId xmlns="http://schemas.microsoft.com/office/infopath/2007/PartnerControls">a4bed915-78d8-458e-a073-85b2d5287cd2</TermId>
        </TermInfo>
      </Terms>
    </p98d4e7371714dd68ba8ead81c2f0b01>
    <DWHasAttachments xmlns="b725f225-bea6-44e9-8570-dad8cce9101e">false</DWHasAttachments>
    <MailPreviewData xmlns="b725f225-bea6-44e9-8570-dad8cce9101e" xsi:nil="true"/>
    <b6e2b5c1b9f145019440d5a90b55edf8 xmlns="b725f225-bea6-44e9-8570-dad8cce9101e">
      <Terms xmlns="http://schemas.microsoft.com/office/infopath/2007/PartnerControls">
        <TermInfo xmlns="http://schemas.microsoft.com/office/infopath/2007/PartnerControls">
          <TermName xmlns="http://schemas.microsoft.com/office/infopath/2007/PartnerControls">Administrative Services</TermName>
          <TermId xmlns="http://schemas.microsoft.com/office/infopath/2007/PartnerControls">b7477135-c060-44a9-92e6-5dd5d249ae56</TermId>
        </TermInfo>
      </Terms>
    </b6e2b5c1b9f145019440d5a90b55edf8>
    <i93b4daf849840eeaef05c05bfeec49d xmlns="b725f225-bea6-44e9-8570-dad8cce9101e">
      <Terms xmlns="http://schemas.microsoft.com/office/infopath/2007/PartnerControls">
        <TermInfo xmlns="http://schemas.microsoft.com/office/infopath/2007/PartnerControls">
          <TermName xmlns="http://schemas.microsoft.com/office/infopath/2007/PartnerControls">Communications Material</TermName>
          <TermId xmlns="http://schemas.microsoft.com/office/infopath/2007/PartnerControls">4b372146-86b7-4966-a3a3-f765689b066a</TermId>
        </TermInfo>
      </Terms>
    </i93b4daf849840eeaef05c05bfeec49d>
    <DWTo xmlns="b725f225-bea6-44e9-8570-dad8cce9101e" xsi:nil="true"/>
    <File_x0020_Number xmlns="b725f225-bea6-44e9-8570-dad8cce9101e">8921178</File_x0020_Number>
    <_dlc_DocId xmlns="f6cff801-ccc6-49c4-bf39-0edf9337bbab">1006-1472399268-33411</_dlc_DocId>
    <_dlc_DocIdUrl xmlns="f6cff801-ccc6-49c4-bf39-0edf9337bbab">
      <Url>http://collaboration/ts/cb-dc/dgo-bdg/_layouts/15/DocIdRedir.aspx?ID=1006-1472399268-33411</Url>
      <Description>1006-1472399268-33411</Description>
    </_dlc_DocIdUrl>
    <DocumentSetDescription xmlns="http://schemas.microsoft.com/sharepoint/v3" xsi:nil="true"/>
  </documentManagement>
</p:properties>
</file>

<file path=customXml/item5.xml><?xml version="1.0" encoding="utf-8"?>
<?mso-contentType ?>
<SharedContentType xmlns="Microsoft.SharePoint.Taxonomy.ContentTypeSync" SourceId="35648788-ecba-4b04-acbd-732497e0cf61" ContentTypeId="0x010100BA8611C8BA8DB2418B4D4CF993FC9B62" PreviousValue="false"/>
</file>

<file path=customXml/item6.xml><?xml version="1.0" encoding="utf-8"?>
<?mso-contentType ?>
<customXsn xmlns="http://schemas.microsoft.com/office/2006/metadata/customXsn">
  <xsnLocation/>
  <cached>True</cached>
  <openByDefault>False</openByDefault>
  <xsnScope/>
</customXsn>
</file>

<file path=customXml/itemProps1.xml><?xml version="1.0" encoding="utf-8"?>
<ds:datastoreItem xmlns:ds="http://schemas.openxmlformats.org/officeDocument/2006/customXml" ds:itemID="{91B283AD-734A-44BD-8CA5-FE4D7F6318D8}">
  <ds:schemaRefs>
    <ds:schemaRef ds:uri="http://schemas.microsoft.com/sharepoint/events"/>
  </ds:schemaRefs>
</ds:datastoreItem>
</file>

<file path=customXml/itemProps2.xml><?xml version="1.0" encoding="utf-8"?>
<ds:datastoreItem xmlns:ds="http://schemas.openxmlformats.org/officeDocument/2006/customXml" ds:itemID="{5CD36DFB-DC34-4B83-8513-932F4DB97F4E}">
  <ds:schemaRefs>
    <ds:schemaRef ds:uri="http://schemas.microsoft.com/sharepoint/v3/contenttype/forms"/>
  </ds:schemaRefs>
</ds:datastoreItem>
</file>

<file path=customXml/itemProps3.xml><?xml version="1.0" encoding="utf-8"?>
<ds:datastoreItem xmlns:ds="http://schemas.openxmlformats.org/officeDocument/2006/customXml" ds:itemID="{678CAB9C-9F82-4BBC-855F-C983C5101BC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725f225-bea6-44e9-8570-dad8cce9101e"/>
    <ds:schemaRef ds:uri="f6cff801-ccc6-49c4-bf39-0edf9337bb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67458D19-356C-4B80-B43D-9E2D01ADA00E}">
  <ds:schemaRefs>
    <ds:schemaRef ds:uri="http://schemas.microsoft.com/office/2006/metadata/propertie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f6cff801-ccc6-49c4-bf39-0edf9337bbab"/>
    <ds:schemaRef ds:uri="http://purl.org/dc/elements/1.1/"/>
    <ds:schemaRef ds:uri="b725f225-bea6-44e9-8570-dad8cce9101e"/>
    <ds:schemaRef ds:uri="http://www.w3.org/XML/1998/namespace"/>
    <ds:schemaRef ds:uri="http://purl.org/dc/dcmitype/"/>
  </ds:schemaRefs>
</ds:datastoreItem>
</file>

<file path=customXml/itemProps5.xml><?xml version="1.0" encoding="utf-8"?>
<ds:datastoreItem xmlns:ds="http://schemas.openxmlformats.org/officeDocument/2006/customXml" ds:itemID="{2062EE9A-34A7-4257-B349-748C3F275EBD}">
  <ds:schemaRefs>
    <ds:schemaRef ds:uri="Microsoft.SharePoint.Taxonomy.ContentTypeSync"/>
  </ds:schemaRefs>
</ds:datastoreItem>
</file>

<file path=customXml/itemProps6.xml><?xml version="1.0" encoding="utf-8"?>
<ds:datastoreItem xmlns:ds="http://schemas.openxmlformats.org/officeDocument/2006/customXml" ds:itemID="{82B6AA91-A844-4640-BA8C-66713D781ECB}">
  <ds:schemaRefs>
    <ds:schemaRef ds:uri="http://schemas.microsoft.com/office/2006/metadata/customXsn"/>
  </ds:schemaRefs>
</ds:datastoreItem>
</file>

<file path=docProps/app.xml><?xml version="1.0" encoding="utf-8"?>
<Properties xmlns="http://schemas.openxmlformats.org/officeDocument/2006/extended-properties" xmlns:vt="http://schemas.openxmlformats.org/officeDocument/2006/docPropsVTypes">
  <TotalTime>20698</TotalTime>
  <Words>381</Words>
  <Application>Microsoft Office PowerPoint</Application>
  <PresentationFormat>Widescreen</PresentationFormat>
  <Paragraphs>42</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Yu Gothic UI Semibold</vt:lpstr>
      <vt:lpstr>Arial</vt:lpstr>
      <vt:lpstr>Calibri</vt:lpstr>
      <vt:lpstr>Calibri Light</vt:lpstr>
      <vt:lpstr>Wingdings</vt:lpstr>
      <vt:lpstr>Office Theme</vt:lpstr>
      <vt:lpstr>Implementation of the  United Nations Declaration on the Rights of Indigenous Peoples Act</vt:lpstr>
      <vt:lpstr>Action Plan</vt:lpstr>
      <vt:lpstr>Action Plan</vt:lpstr>
      <vt:lpstr>Action Plan – Areas Covered in the Declaration</vt:lpstr>
      <vt:lpstr>Action Plan – Areas Covered in the Declaration</vt:lpstr>
      <vt:lpstr>Action Plan –Timeline</vt:lpstr>
      <vt:lpstr>PowerPoint Presentation</vt:lpstr>
    </vt:vector>
  </TitlesOfParts>
  <Company>Department Of Justice Canada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 Devon</dc:creator>
  <cp:keywords>UNDRIPA Web</cp:keywords>
  <cp:lastModifiedBy>LStorrie</cp:lastModifiedBy>
  <cp:revision>373</cp:revision>
  <dcterms:created xsi:type="dcterms:W3CDTF">2020-10-30T14:46:52Z</dcterms:created>
  <dcterms:modified xsi:type="dcterms:W3CDTF">2022-07-04T11:31:18Z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0x010100BA8611C8BA8DB2418B4D4CF993FC9B62006A4D8DD70A81CB46B42F7DF192122CE1</vt:lpwstr>
  </property>
  <property fmtid="{D5CDD505-2E9C-101B-9397-08002B2CF9AE}" pid="3" name="_dlc_DocIdItemGuid">
    <vt:lpwstr>ef81713d-e1e8-4c0a-a49c-00af2f58ff37</vt:lpwstr>
  </property>
  <property fmtid="{D5CDD505-2E9C-101B-9397-08002B2CF9AE}" pid="4" name="TaxKeyword">
    <vt:lpwstr>5892;#UNDRIPA Web|ac391653-e257-4197-8d67-c808a011bb0f</vt:lpwstr>
  </property>
  <property fmtid="{D5CDD505-2E9C-101B-9397-08002B2CF9AE}" pid="5" name="Security">
    <vt:lpwstr>6;#Unclassified|46e30526-9ff0-4654-a636-aa8b02ed351c</vt:lpwstr>
  </property>
  <property fmtid="{D5CDD505-2E9C-101B-9397-08002B2CF9AE}" pid="6" name="Organisation">
    <vt:lpwstr>3988;#Director General's Office|0f4f5eaf-6bb9-42de-93df-c41df724440f</vt:lpwstr>
  </property>
  <property fmtid="{D5CDD505-2E9C-101B-9397-08002B2CF9AE}" pid="7" name="Language1">
    <vt:lpwstr>1;#English|a4bed915-78d8-458e-a073-85b2d5287cd2</vt:lpwstr>
  </property>
  <property fmtid="{D5CDD505-2E9C-101B-9397-08002B2CF9AE}" pid="8" name="Subject1">
    <vt:lpwstr>27;#Administrative Services|b7477135-c060-44a9-92e6-5dd5d249ae56</vt:lpwstr>
  </property>
  <property fmtid="{D5CDD505-2E9C-101B-9397-08002B2CF9AE}" pid="9" name="Fiscal Year">
    <vt:lpwstr/>
  </property>
  <property fmtid="{D5CDD505-2E9C-101B-9397-08002B2CF9AE}" pid="10" name="Document type">
    <vt:lpwstr>18;#Communications Material|4b372146-86b7-4966-a3a3-f765689b066a</vt:lpwstr>
  </property>
</Properties>
</file>